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721" r:id="rId1"/>
  </p:sldMasterIdLst>
  <p:notesMasterIdLst>
    <p:notesMasterId r:id="rId16"/>
  </p:notesMasterIdLst>
  <p:sldIdLst>
    <p:sldId id="256" r:id="rId2"/>
    <p:sldId id="270" r:id="rId3"/>
    <p:sldId id="283" r:id="rId4"/>
    <p:sldId id="273" r:id="rId5"/>
    <p:sldId id="284" r:id="rId6"/>
    <p:sldId id="262" r:id="rId7"/>
    <p:sldId id="274" r:id="rId8"/>
    <p:sldId id="276" r:id="rId9"/>
    <p:sldId id="285" r:id="rId10"/>
    <p:sldId id="272" r:id="rId11"/>
    <p:sldId id="271" r:id="rId12"/>
    <p:sldId id="275" r:id="rId13"/>
    <p:sldId id="286" r:id="rId14"/>
    <p:sldId id="282" r:id="rId15"/>
  </p:sldIdLst>
  <p:sldSz cx="10080625" cy="7559675"/>
  <p:notesSz cx="7772400" cy="10058400"/>
  <p:defaultTextStyle>
    <a:defPPr>
      <a:defRPr lang="en-GB"/>
    </a:defPPr>
    <a:lvl1pPr algn="l" defTabSz="457200" rtl="0" fontAlgn="base" hangingPunct="0">
      <a:lnSpc>
        <a:spcPct val="93000"/>
      </a:lnSpc>
      <a:spcBef>
        <a:spcPct val="0"/>
      </a:spcBef>
      <a:spcAft>
        <a:spcPct val="0"/>
      </a:spcAft>
      <a:buClr>
        <a:srgbClr val="000000"/>
      </a:buClr>
      <a:buSzPct val="100000"/>
      <a:buFont typeface="Times New Roman" pitchFamily="16" charset="0"/>
      <a:defRPr kern="1200">
        <a:solidFill>
          <a:schemeClr val="tx1"/>
        </a:solidFill>
        <a:latin typeface="Arial" charset="0"/>
        <a:ea typeface="+mn-ea"/>
        <a:cs typeface="+mn-cs"/>
      </a:defRPr>
    </a:lvl1pPr>
    <a:lvl2pPr marL="742950" indent="-285750" algn="l" defTabSz="457200" rtl="0" fontAlgn="base" hangingPunct="0">
      <a:lnSpc>
        <a:spcPct val="93000"/>
      </a:lnSpc>
      <a:spcBef>
        <a:spcPct val="0"/>
      </a:spcBef>
      <a:spcAft>
        <a:spcPct val="0"/>
      </a:spcAft>
      <a:buClr>
        <a:srgbClr val="000000"/>
      </a:buClr>
      <a:buSzPct val="100000"/>
      <a:buFont typeface="Times New Roman" pitchFamily="16" charset="0"/>
      <a:defRPr kern="1200">
        <a:solidFill>
          <a:schemeClr val="tx1"/>
        </a:solidFill>
        <a:latin typeface="Arial" charset="0"/>
        <a:ea typeface="+mn-ea"/>
        <a:cs typeface="+mn-cs"/>
      </a:defRPr>
    </a:lvl2pPr>
    <a:lvl3pPr marL="1143000" indent="-228600" algn="l" defTabSz="457200" rtl="0" fontAlgn="base" hangingPunct="0">
      <a:lnSpc>
        <a:spcPct val="93000"/>
      </a:lnSpc>
      <a:spcBef>
        <a:spcPct val="0"/>
      </a:spcBef>
      <a:spcAft>
        <a:spcPct val="0"/>
      </a:spcAft>
      <a:buClr>
        <a:srgbClr val="000000"/>
      </a:buClr>
      <a:buSzPct val="100000"/>
      <a:buFont typeface="Times New Roman" pitchFamily="16" charset="0"/>
      <a:defRPr kern="1200">
        <a:solidFill>
          <a:schemeClr val="tx1"/>
        </a:solidFill>
        <a:latin typeface="Arial" charset="0"/>
        <a:ea typeface="+mn-ea"/>
        <a:cs typeface="+mn-cs"/>
      </a:defRPr>
    </a:lvl3pPr>
    <a:lvl4pPr marL="1600200" indent="-228600" algn="l" defTabSz="457200" rtl="0" fontAlgn="base" hangingPunct="0">
      <a:lnSpc>
        <a:spcPct val="93000"/>
      </a:lnSpc>
      <a:spcBef>
        <a:spcPct val="0"/>
      </a:spcBef>
      <a:spcAft>
        <a:spcPct val="0"/>
      </a:spcAft>
      <a:buClr>
        <a:srgbClr val="000000"/>
      </a:buClr>
      <a:buSzPct val="100000"/>
      <a:buFont typeface="Times New Roman" pitchFamily="16" charset="0"/>
      <a:defRPr kern="1200">
        <a:solidFill>
          <a:schemeClr val="tx1"/>
        </a:solidFill>
        <a:latin typeface="Arial" charset="0"/>
        <a:ea typeface="+mn-ea"/>
        <a:cs typeface="+mn-cs"/>
      </a:defRPr>
    </a:lvl4pPr>
    <a:lvl5pPr marL="2057400" indent="-228600" algn="l" defTabSz="457200" rtl="0" fontAlgn="base" hangingPunct="0">
      <a:lnSpc>
        <a:spcPct val="93000"/>
      </a:lnSpc>
      <a:spcBef>
        <a:spcPct val="0"/>
      </a:spcBef>
      <a:spcAft>
        <a:spcPct val="0"/>
      </a:spcAft>
      <a:buClr>
        <a:srgbClr val="000000"/>
      </a:buClr>
      <a:buSzPct val="100000"/>
      <a:buFont typeface="Times New Roman" pitchFamily="16" charset="0"/>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showPr>
  <p:clrMru>
    <a:srgbClr val="FF00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85217" autoAdjust="0"/>
  </p:normalViewPr>
  <p:slideViewPr>
    <p:cSldViewPr snapToGrid="0">
      <p:cViewPr>
        <p:scale>
          <a:sx n="70" d="100"/>
          <a:sy n="70" d="100"/>
        </p:scale>
        <p:origin x="-960" y="258"/>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snapToGrid="0">
      <p:cViewPr varScale="1">
        <p:scale>
          <a:sx n="59" d="100"/>
          <a:sy n="59" d="100"/>
        </p:scale>
        <p:origin x="-1752" y="-72"/>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69" name="Rectangle 1"/>
          <p:cNvSpPr>
            <a:spLocks noGrp="1" noRot="1" noChangeAspect="1" noChangeArrowheads="1"/>
          </p:cNvSpPr>
          <p:nvPr>
            <p:ph type="sldImg"/>
          </p:nvPr>
        </p:nvSpPr>
        <p:spPr bwMode="auto">
          <a:xfrm>
            <a:off x="1138238" y="763588"/>
            <a:ext cx="5494337" cy="3770312"/>
          </a:xfrm>
          <a:prstGeom prst="rect">
            <a:avLst/>
          </a:prstGeom>
          <a:noFill/>
          <a:ln w="9525">
            <a:noFill/>
            <a:round/>
            <a:headEnd/>
            <a:tailEnd/>
          </a:ln>
          <a:effectLst/>
        </p:spPr>
      </p:sp>
      <p:sp>
        <p:nvSpPr>
          <p:cNvPr id="7170" name="Rectangle 2"/>
          <p:cNvSpPr>
            <a:spLocks noGrp="1" noChangeArrowheads="1"/>
          </p:cNvSpPr>
          <p:nvPr>
            <p:ph type="body"/>
          </p:nvPr>
        </p:nvSpPr>
        <p:spPr bwMode="auto">
          <a:xfrm>
            <a:off x="777875" y="4776788"/>
            <a:ext cx="6216650" cy="45243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p>
            <a:pPr lvl="0"/>
            <a:endParaRPr lang="en-US" smtClean="0"/>
          </a:p>
        </p:txBody>
      </p:sp>
      <p:sp>
        <p:nvSpPr>
          <p:cNvPr id="7171" name="Rectangle 3"/>
          <p:cNvSpPr>
            <a:spLocks noGrp="1" noChangeArrowheads="1"/>
          </p:cNvSpPr>
          <p:nvPr>
            <p:ph type="hdr"/>
          </p:nvPr>
        </p:nvSpPr>
        <p:spPr bwMode="auto">
          <a:xfrm>
            <a:off x="0" y="0"/>
            <a:ext cx="3371850" cy="501650"/>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tabLst>
                <a:tab pos="723900" algn="l"/>
                <a:tab pos="1447800" algn="l"/>
                <a:tab pos="2171700" algn="l"/>
                <a:tab pos="2895600" algn="l"/>
              </a:tabLst>
              <a:defRPr sz="1400">
                <a:solidFill>
                  <a:srgbClr val="FFFFFF"/>
                </a:solidFill>
                <a:latin typeface="Times New Roman" pitchFamily="16" charset="0"/>
                <a:cs typeface="DejaVu Sans" charset="0"/>
              </a:defRPr>
            </a:lvl1pPr>
          </a:lstStyle>
          <a:p>
            <a:endParaRPr lang="en-US"/>
          </a:p>
        </p:txBody>
      </p:sp>
      <p:sp>
        <p:nvSpPr>
          <p:cNvPr id="7172" name="Rectangle 4"/>
          <p:cNvSpPr>
            <a:spLocks noGrp="1" noChangeArrowheads="1"/>
          </p:cNvSpPr>
          <p:nvPr>
            <p:ph type="dt"/>
          </p:nvPr>
        </p:nvSpPr>
        <p:spPr bwMode="auto">
          <a:xfrm>
            <a:off x="4398963" y="0"/>
            <a:ext cx="3371850" cy="501650"/>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723900" algn="l"/>
                <a:tab pos="1447800" algn="l"/>
                <a:tab pos="2171700" algn="l"/>
                <a:tab pos="2895600" algn="l"/>
              </a:tabLst>
              <a:defRPr sz="1400">
                <a:solidFill>
                  <a:srgbClr val="FFFFFF"/>
                </a:solidFill>
                <a:latin typeface="Times New Roman" pitchFamily="16" charset="0"/>
                <a:cs typeface="DejaVu Sans" charset="0"/>
              </a:defRPr>
            </a:lvl1pPr>
          </a:lstStyle>
          <a:p>
            <a:endParaRPr lang="en-US"/>
          </a:p>
        </p:txBody>
      </p:sp>
      <p:sp>
        <p:nvSpPr>
          <p:cNvPr id="7173" name="Rectangle 5"/>
          <p:cNvSpPr>
            <a:spLocks noGrp="1" noChangeArrowheads="1"/>
          </p:cNvSpPr>
          <p:nvPr>
            <p:ph type="ftr"/>
          </p:nvPr>
        </p:nvSpPr>
        <p:spPr bwMode="auto">
          <a:xfrm>
            <a:off x="0" y="9555163"/>
            <a:ext cx="3371850" cy="5016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723900" algn="l"/>
                <a:tab pos="1447800" algn="l"/>
                <a:tab pos="2171700" algn="l"/>
                <a:tab pos="2895600" algn="l"/>
              </a:tabLst>
              <a:defRPr sz="1400">
                <a:solidFill>
                  <a:srgbClr val="FFFFFF"/>
                </a:solidFill>
                <a:latin typeface="Times New Roman" pitchFamily="16" charset="0"/>
                <a:cs typeface="DejaVu Sans" charset="0"/>
              </a:defRPr>
            </a:lvl1pPr>
          </a:lstStyle>
          <a:p>
            <a:endParaRPr lang="en-US"/>
          </a:p>
        </p:txBody>
      </p:sp>
      <p:sp>
        <p:nvSpPr>
          <p:cNvPr id="7174" name="Rectangle 6"/>
          <p:cNvSpPr>
            <a:spLocks noGrp="1" noChangeArrowheads="1"/>
          </p:cNvSpPr>
          <p:nvPr>
            <p:ph type="sldNum"/>
          </p:nvPr>
        </p:nvSpPr>
        <p:spPr bwMode="auto">
          <a:xfrm>
            <a:off x="4398963" y="9555163"/>
            <a:ext cx="3371850" cy="5016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gn="r">
              <a:tabLst>
                <a:tab pos="723900" algn="l"/>
                <a:tab pos="1447800" algn="l"/>
                <a:tab pos="2171700" algn="l"/>
                <a:tab pos="2895600" algn="l"/>
              </a:tabLst>
              <a:defRPr sz="1400">
                <a:solidFill>
                  <a:srgbClr val="FFFFFF"/>
                </a:solidFill>
                <a:latin typeface="Times New Roman" pitchFamily="16" charset="0"/>
                <a:cs typeface="DejaVu Sans" charset="0"/>
              </a:defRPr>
            </a:lvl1pPr>
          </a:lstStyle>
          <a:p>
            <a:fld id="{4CDE2C18-2420-4CBA-897A-7EA062C1D705}" type="slidenum">
              <a:rPr lang="en-US"/>
              <a:pPr/>
              <a:t>‹#›</a:t>
            </a:fld>
            <a:endParaRPr 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F88F8852-91C3-4C13-80C8-2EF096093CFE}" type="slidenum">
              <a:rPr lang="en-US"/>
              <a:pPr/>
              <a:t>1</a:t>
            </a:fld>
            <a:endParaRPr lang="en-US"/>
          </a:p>
        </p:txBody>
      </p:sp>
      <p:sp>
        <p:nvSpPr>
          <p:cNvPr id="22529" name="Rectangle 1"/>
          <p:cNvSpPr txBox="1">
            <a:spLocks noGrp="1" noRot="1" noChangeAspect="1" noChangeArrowheads="1"/>
          </p:cNvSpPr>
          <p:nvPr>
            <p:ph type="sldImg"/>
          </p:nvPr>
        </p:nvSpPr>
        <p:spPr bwMode="auto">
          <a:xfrm>
            <a:off x="1371600" y="763588"/>
            <a:ext cx="5029200" cy="3771900"/>
          </a:xfrm>
          <a:prstGeom prst="rect">
            <a:avLst/>
          </a:prstGeom>
          <a:solidFill>
            <a:srgbClr val="FFFFFF"/>
          </a:solidFill>
          <a:ln>
            <a:solidFill>
              <a:srgbClr val="000000"/>
            </a:solidFill>
            <a:miter lim="800000"/>
            <a:headEnd/>
            <a:tailEnd/>
          </a:ln>
        </p:spPr>
      </p:sp>
      <p:sp>
        <p:nvSpPr>
          <p:cNvPr id="22530" name="Rectangle 2"/>
          <p:cNvSpPr txBox="1">
            <a:spLocks noGrp="1" noChangeArrowheads="1"/>
          </p:cNvSpPr>
          <p:nvPr>
            <p:ph type="body" idx="1"/>
          </p:nvPr>
        </p:nvSpPr>
        <p:spPr bwMode="auto">
          <a:xfrm>
            <a:off x="777875" y="4776788"/>
            <a:ext cx="6218238" cy="4525962"/>
          </a:xfrm>
          <a:prstGeom prst="rect">
            <a:avLst/>
          </a:prstGeom>
          <a:noFill/>
          <a:ln>
            <a:round/>
            <a:headEnd/>
            <a:tailEnd/>
          </a:ln>
        </p:spPr>
        <p:txBody>
          <a:bodyPr wrap="none" anchor="ct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5578B0F9-97C2-4B95-B0C7-7E324A87C3FB}" type="slidenum">
              <a:rPr lang="en-US"/>
              <a:pPr/>
              <a:t>10</a:t>
            </a:fld>
            <a:endParaRPr lang="en-US"/>
          </a:p>
        </p:txBody>
      </p:sp>
      <p:sp>
        <p:nvSpPr>
          <p:cNvPr id="28673" name="Rectangle 1"/>
          <p:cNvSpPr txBox="1">
            <a:spLocks noGrp="1" noRot="1" noChangeAspect="1" noChangeArrowheads="1"/>
          </p:cNvSpPr>
          <p:nvPr>
            <p:ph type="sldImg"/>
          </p:nvPr>
        </p:nvSpPr>
        <p:spPr bwMode="auto">
          <a:xfrm>
            <a:off x="1371600" y="763588"/>
            <a:ext cx="5029200" cy="3771900"/>
          </a:xfrm>
          <a:prstGeom prst="rect">
            <a:avLst/>
          </a:prstGeom>
          <a:solidFill>
            <a:srgbClr val="FFFFFF"/>
          </a:solidFill>
          <a:ln>
            <a:solidFill>
              <a:srgbClr val="000000"/>
            </a:solidFill>
            <a:miter lim="800000"/>
            <a:headEnd/>
            <a:tailEnd/>
          </a:ln>
        </p:spPr>
      </p:sp>
      <p:sp>
        <p:nvSpPr>
          <p:cNvPr id="28674" name="Rectangle 2"/>
          <p:cNvSpPr txBox="1">
            <a:spLocks noGrp="1" noChangeArrowheads="1"/>
          </p:cNvSpPr>
          <p:nvPr>
            <p:ph type="body" idx="1"/>
          </p:nvPr>
        </p:nvSpPr>
        <p:spPr bwMode="auto">
          <a:xfrm>
            <a:off x="777875" y="4776788"/>
            <a:ext cx="6218238" cy="4525962"/>
          </a:xfrm>
          <a:prstGeom prst="rect">
            <a:avLst/>
          </a:prstGeom>
          <a:noFill/>
          <a:ln>
            <a:round/>
            <a:headEnd/>
            <a:tailEnd/>
          </a:ln>
        </p:spPr>
        <p:txBody>
          <a:bodyPr wrap="none" anchor="ctr"/>
          <a:lstStyle/>
          <a:p>
            <a:r>
              <a:rPr lang="en-US" dirty="0" smtClean="0"/>
              <a:t>Basically explain why were using classifiers</a:t>
            </a:r>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5578B0F9-97C2-4B95-B0C7-7E324A87C3FB}" type="slidenum">
              <a:rPr lang="en-US"/>
              <a:pPr/>
              <a:t>11</a:t>
            </a:fld>
            <a:endParaRPr lang="en-US"/>
          </a:p>
        </p:txBody>
      </p:sp>
      <p:sp>
        <p:nvSpPr>
          <p:cNvPr id="28673" name="Rectangle 1"/>
          <p:cNvSpPr txBox="1">
            <a:spLocks noGrp="1" noRot="1" noChangeAspect="1" noChangeArrowheads="1"/>
          </p:cNvSpPr>
          <p:nvPr>
            <p:ph type="sldImg"/>
          </p:nvPr>
        </p:nvSpPr>
        <p:spPr bwMode="auto">
          <a:xfrm>
            <a:off x="1371600" y="763588"/>
            <a:ext cx="5029200" cy="3771900"/>
          </a:xfrm>
          <a:prstGeom prst="rect">
            <a:avLst/>
          </a:prstGeom>
          <a:solidFill>
            <a:srgbClr val="FFFFFF"/>
          </a:solidFill>
          <a:ln>
            <a:solidFill>
              <a:srgbClr val="000000"/>
            </a:solidFill>
            <a:miter lim="800000"/>
            <a:headEnd/>
            <a:tailEnd/>
          </a:ln>
        </p:spPr>
      </p:sp>
      <p:sp>
        <p:nvSpPr>
          <p:cNvPr id="28674" name="Rectangle 2"/>
          <p:cNvSpPr txBox="1">
            <a:spLocks noGrp="1" noChangeArrowheads="1"/>
          </p:cNvSpPr>
          <p:nvPr>
            <p:ph type="body" idx="1"/>
          </p:nvPr>
        </p:nvSpPr>
        <p:spPr bwMode="auto">
          <a:xfrm>
            <a:off x="777875" y="4776788"/>
            <a:ext cx="6218238" cy="4525962"/>
          </a:xfrm>
          <a:prstGeom prst="rect">
            <a:avLst/>
          </a:prstGeom>
          <a:noFill/>
          <a:ln>
            <a:round/>
            <a:headEnd/>
            <a:tailEnd/>
          </a:ln>
        </p:spPr>
        <p:txBody>
          <a:bodyPr wrap="none" anchor="ctr"/>
          <a:lstStyle/>
          <a:p>
            <a:r>
              <a:rPr lang="en-US" dirty="0" smtClean="0"/>
              <a:t>Also</a:t>
            </a:r>
            <a:r>
              <a:rPr lang="en-US" baseline="0" dirty="0" smtClean="0"/>
              <a:t> explain how </a:t>
            </a:r>
            <a:r>
              <a:rPr lang="en-US" dirty="0" smtClean="0"/>
              <a:t>evaluation of the</a:t>
            </a:r>
            <a:r>
              <a:rPr lang="en-US" baseline="0" dirty="0" smtClean="0"/>
              <a:t> classifier will be done on this page</a:t>
            </a:r>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5578B0F9-97C2-4B95-B0C7-7E324A87C3FB}" type="slidenum">
              <a:rPr lang="en-US"/>
              <a:pPr/>
              <a:t>12</a:t>
            </a:fld>
            <a:endParaRPr lang="en-US"/>
          </a:p>
        </p:txBody>
      </p:sp>
      <p:sp>
        <p:nvSpPr>
          <p:cNvPr id="28673" name="Rectangle 1"/>
          <p:cNvSpPr txBox="1">
            <a:spLocks noGrp="1" noRot="1" noChangeAspect="1" noChangeArrowheads="1"/>
          </p:cNvSpPr>
          <p:nvPr>
            <p:ph type="sldImg"/>
          </p:nvPr>
        </p:nvSpPr>
        <p:spPr bwMode="auto">
          <a:xfrm>
            <a:off x="1371600" y="763588"/>
            <a:ext cx="5029200" cy="3771900"/>
          </a:xfrm>
          <a:prstGeom prst="rect">
            <a:avLst/>
          </a:prstGeom>
          <a:solidFill>
            <a:srgbClr val="FFFFFF"/>
          </a:solidFill>
          <a:ln>
            <a:solidFill>
              <a:srgbClr val="000000"/>
            </a:solidFill>
            <a:miter lim="800000"/>
            <a:headEnd/>
            <a:tailEnd/>
          </a:ln>
        </p:spPr>
      </p:sp>
      <p:sp>
        <p:nvSpPr>
          <p:cNvPr id="28674" name="Rectangle 2"/>
          <p:cNvSpPr txBox="1">
            <a:spLocks noGrp="1" noChangeArrowheads="1"/>
          </p:cNvSpPr>
          <p:nvPr>
            <p:ph type="body" idx="1"/>
          </p:nvPr>
        </p:nvSpPr>
        <p:spPr bwMode="auto">
          <a:xfrm>
            <a:off x="777875" y="4776788"/>
            <a:ext cx="6218238" cy="4525962"/>
          </a:xfrm>
          <a:prstGeom prst="rect">
            <a:avLst/>
          </a:prstGeom>
          <a:noFill/>
          <a:ln>
            <a:round/>
            <a:headEnd/>
            <a:tailEnd/>
          </a:ln>
        </p:spPr>
        <p:txBody>
          <a:bodyPr wrap="none" anchor="ctr"/>
          <a:lstStyle/>
          <a:p>
            <a:r>
              <a:rPr lang="en-US" dirty="0" smtClean="0"/>
              <a:t>Just go</a:t>
            </a:r>
            <a:r>
              <a:rPr lang="en-US" baseline="0" dirty="0" smtClean="0"/>
              <a:t> through the steps</a:t>
            </a:r>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5578B0F9-97C2-4B95-B0C7-7E324A87C3FB}" type="slidenum">
              <a:rPr lang="en-US"/>
              <a:pPr/>
              <a:t>13</a:t>
            </a:fld>
            <a:endParaRPr lang="en-US"/>
          </a:p>
        </p:txBody>
      </p:sp>
      <p:sp>
        <p:nvSpPr>
          <p:cNvPr id="28673" name="Rectangle 1"/>
          <p:cNvSpPr txBox="1">
            <a:spLocks noGrp="1" noRot="1" noChangeAspect="1" noChangeArrowheads="1"/>
          </p:cNvSpPr>
          <p:nvPr>
            <p:ph type="sldImg"/>
          </p:nvPr>
        </p:nvSpPr>
        <p:spPr bwMode="auto">
          <a:xfrm>
            <a:off x="1371600" y="763588"/>
            <a:ext cx="5029200" cy="3771900"/>
          </a:xfrm>
          <a:prstGeom prst="rect">
            <a:avLst/>
          </a:prstGeom>
          <a:solidFill>
            <a:srgbClr val="FFFFFF"/>
          </a:solidFill>
          <a:ln>
            <a:solidFill>
              <a:srgbClr val="000000"/>
            </a:solidFill>
            <a:miter lim="800000"/>
            <a:headEnd/>
            <a:tailEnd/>
          </a:ln>
        </p:spPr>
      </p:sp>
      <p:sp>
        <p:nvSpPr>
          <p:cNvPr id="28674" name="Rectangle 2"/>
          <p:cNvSpPr txBox="1">
            <a:spLocks noGrp="1" noChangeArrowheads="1"/>
          </p:cNvSpPr>
          <p:nvPr>
            <p:ph type="body" idx="1"/>
          </p:nvPr>
        </p:nvSpPr>
        <p:spPr bwMode="auto">
          <a:xfrm>
            <a:off x="777875" y="4776788"/>
            <a:ext cx="6218238" cy="4525962"/>
          </a:xfrm>
          <a:prstGeom prst="rect">
            <a:avLst/>
          </a:prstGeom>
          <a:noFill/>
          <a:ln>
            <a:round/>
            <a:headEnd/>
            <a:tailEnd/>
          </a:ln>
        </p:spPr>
        <p:txBody>
          <a:bodyPr wrap="none" anchor="ctr"/>
          <a:lstStyle/>
          <a:p>
            <a:r>
              <a:rPr lang="en-US" dirty="0" smtClean="0"/>
              <a:t>Continue</a:t>
            </a:r>
            <a:r>
              <a:rPr lang="en-US" baseline="0" dirty="0" smtClean="0"/>
              <a:t> going through the steps</a:t>
            </a:r>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5578B0F9-97C2-4B95-B0C7-7E324A87C3FB}" type="slidenum">
              <a:rPr lang="en-US"/>
              <a:pPr/>
              <a:t>14</a:t>
            </a:fld>
            <a:endParaRPr lang="en-US"/>
          </a:p>
        </p:txBody>
      </p:sp>
      <p:sp>
        <p:nvSpPr>
          <p:cNvPr id="28673" name="Rectangle 1"/>
          <p:cNvSpPr txBox="1">
            <a:spLocks noGrp="1" noRot="1" noChangeAspect="1" noChangeArrowheads="1"/>
          </p:cNvSpPr>
          <p:nvPr>
            <p:ph type="sldImg"/>
          </p:nvPr>
        </p:nvSpPr>
        <p:spPr bwMode="auto">
          <a:xfrm>
            <a:off x="1371600" y="763588"/>
            <a:ext cx="5029200" cy="3771900"/>
          </a:xfrm>
          <a:prstGeom prst="rect">
            <a:avLst/>
          </a:prstGeom>
          <a:solidFill>
            <a:srgbClr val="FFFFFF"/>
          </a:solidFill>
          <a:ln>
            <a:solidFill>
              <a:srgbClr val="000000"/>
            </a:solidFill>
            <a:miter lim="800000"/>
            <a:headEnd/>
            <a:tailEnd/>
          </a:ln>
        </p:spPr>
      </p:sp>
      <p:sp>
        <p:nvSpPr>
          <p:cNvPr id="28674" name="Rectangle 2"/>
          <p:cNvSpPr txBox="1">
            <a:spLocks noGrp="1" noChangeArrowheads="1"/>
          </p:cNvSpPr>
          <p:nvPr>
            <p:ph type="body" idx="1"/>
          </p:nvPr>
        </p:nvSpPr>
        <p:spPr bwMode="auto">
          <a:xfrm>
            <a:off x="777875" y="4776788"/>
            <a:ext cx="6218238" cy="4525962"/>
          </a:xfrm>
          <a:prstGeom prst="rect">
            <a:avLst/>
          </a:prstGeom>
          <a:noFill/>
          <a:ln>
            <a:round/>
            <a:headEnd/>
            <a:tailEnd/>
          </a:ln>
        </p:spPr>
        <p:txBody>
          <a:bodyPr wrap="none" anchor="ctr"/>
          <a:lstStyle/>
          <a:p>
            <a:r>
              <a:rPr lang="en-US" dirty="0" smtClean="0"/>
              <a:t>Summarize what we got here</a:t>
            </a:r>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5578B0F9-97C2-4B95-B0C7-7E324A87C3FB}" type="slidenum">
              <a:rPr lang="en-US"/>
              <a:pPr/>
              <a:t>2</a:t>
            </a:fld>
            <a:endParaRPr lang="en-US"/>
          </a:p>
        </p:txBody>
      </p:sp>
      <p:sp>
        <p:nvSpPr>
          <p:cNvPr id="28673" name="Rectangle 1"/>
          <p:cNvSpPr txBox="1">
            <a:spLocks noGrp="1" noRot="1" noChangeAspect="1" noChangeArrowheads="1"/>
          </p:cNvSpPr>
          <p:nvPr>
            <p:ph type="sldImg"/>
          </p:nvPr>
        </p:nvSpPr>
        <p:spPr bwMode="auto">
          <a:xfrm>
            <a:off x="1371600" y="763588"/>
            <a:ext cx="5029200" cy="3771900"/>
          </a:xfrm>
          <a:prstGeom prst="rect">
            <a:avLst/>
          </a:prstGeom>
          <a:solidFill>
            <a:srgbClr val="FFFFFF"/>
          </a:solidFill>
          <a:ln>
            <a:solidFill>
              <a:srgbClr val="000000"/>
            </a:solidFill>
            <a:miter lim="800000"/>
            <a:headEnd/>
            <a:tailEnd/>
          </a:ln>
        </p:spPr>
      </p:sp>
      <p:sp>
        <p:nvSpPr>
          <p:cNvPr id="28674" name="Rectangle 2"/>
          <p:cNvSpPr txBox="1">
            <a:spLocks noGrp="1" noChangeArrowheads="1"/>
          </p:cNvSpPr>
          <p:nvPr>
            <p:ph type="body" idx="1"/>
          </p:nvPr>
        </p:nvSpPr>
        <p:spPr bwMode="auto">
          <a:xfrm>
            <a:off x="777875" y="4776788"/>
            <a:ext cx="6218238" cy="4525962"/>
          </a:xfrm>
          <a:prstGeom prst="rect">
            <a:avLst/>
          </a:prstGeom>
          <a:noFill/>
          <a:ln>
            <a:round/>
            <a:headEnd/>
            <a:tailEnd/>
          </a:ln>
        </p:spPr>
        <p:txBody>
          <a:bodyPr wrap="none" anchor="ctr"/>
          <a:lstStyle/>
          <a:p>
            <a:r>
              <a:rPr lang="en-US" dirty="0" smtClean="0"/>
              <a:t>The Goal,</a:t>
            </a:r>
            <a:r>
              <a:rPr lang="en-US" baseline="0" dirty="0" smtClean="0"/>
              <a:t> The Plan, The Reason (story) </a:t>
            </a:r>
            <a:r>
              <a:rPr lang="en-US" baseline="0" dirty="0" err="1" smtClean="0"/>
              <a:t>prob</a:t>
            </a:r>
            <a:r>
              <a:rPr lang="en-US" baseline="0" dirty="0" smtClean="0"/>
              <a:t> next slide</a:t>
            </a:r>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763588"/>
            <a:ext cx="5027613" cy="3770312"/>
          </a:xfrm>
        </p:spPr>
      </p:sp>
      <p:sp>
        <p:nvSpPr>
          <p:cNvPr id="3" name="Notes Placeholder 2"/>
          <p:cNvSpPr>
            <a:spLocks noGrp="1"/>
          </p:cNvSpPr>
          <p:nvPr>
            <p:ph type="body" idx="1"/>
          </p:nvPr>
        </p:nvSpPr>
        <p:spPr/>
        <p:txBody>
          <a:bodyPr>
            <a:normAutofit/>
          </a:bodyPr>
          <a:lstStyle/>
          <a:p>
            <a:r>
              <a:rPr lang="en-US" dirty="0" smtClean="0"/>
              <a:t>Imagine</a:t>
            </a:r>
            <a:r>
              <a:rPr lang="en-US" baseline="0" dirty="0" smtClean="0"/>
              <a:t> that one day when closing down pasta lab you realize that someone left a laptop behind and there is nothing on the laptop with the owners name. But the screen is still open to </a:t>
            </a:r>
            <a:r>
              <a:rPr lang="en-US" baseline="0" dirty="0" err="1" smtClean="0"/>
              <a:t>firefox</a:t>
            </a:r>
            <a:r>
              <a:rPr lang="en-US" baseline="0" dirty="0" smtClean="0"/>
              <a:t> so you want to use this to help figure out who the laptop belongs to. Now for the last couple of years the </a:t>
            </a:r>
            <a:r>
              <a:rPr lang="en-US" baseline="0" dirty="0" err="1" smtClean="0"/>
              <a:t>cs</a:t>
            </a:r>
            <a:r>
              <a:rPr lang="en-US" baseline="0" dirty="0" smtClean="0"/>
              <a:t> dept has been keeping tabs on all of their students and has been recording their browsing histories. Unfortunately the dept realized early this year that by recording this history they may be in violation of the 4</a:t>
            </a:r>
            <a:r>
              <a:rPr lang="en-US" baseline="30000" dirty="0" smtClean="0"/>
              <a:t>th</a:t>
            </a:r>
            <a:r>
              <a:rPr lang="en-US" baseline="0" dirty="0" smtClean="0"/>
              <a:t> amendment and stopped. This is where my research will come in. </a:t>
            </a:r>
            <a:endParaRPr lang="en-US" dirty="0"/>
          </a:p>
        </p:txBody>
      </p:sp>
      <p:sp>
        <p:nvSpPr>
          <p:cNvPr id="4" name="Slide Number Placeholder 3"/>
          <p:cNvSpPr>
            <a:spLocks noGrp="1"/>
          </p:cNvSpPr>
          <p:nvPr>
            <p:ph type="sldNum" idx="10"/>
          </p:nvPr>
        </p:nvSpPr>
        <p:spPr/>
        <p:txBody>
          <a:bodyPr/>
          <a:lstStyle/>
          <a:p>
            <a:fld id="{4CDE2C18-2420-4CBA-897A-7EA062C1D705}"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5578B0F9-97C2-4B95-B0C7-7E324A87C3FB}" type="slidenum">
              <a:rPr lang="en-US"/>
              <a:pPr/>
              <a:t>4</a:t>
            </a:fld>
            <a:endParaRPr lang="en-US"/>
          </a:p>
        </p:txBody>
      </p:sp>
      <p:sp>
        <p:nvSpPr>
          <p:cNvPr id="28673" name="Rectangle 1"/>
          <p:cNvSpPr txBox="1">
            <a:spLocks noGrp="1" noRot="1" noChangeAspect="1" noChangeArrowheads="1"/>
          </p:cNvSpPr>
          <p:nvPr>
            <p:ph type="sldImg"/>
          </p:nvPr>
        </p:nvSpPr>
        <p:spPr bwMode="auto">
          <a:xfrm>
            <a:off x="1371600" y="763588"/>
            <a:ext cx="5029200" cy="3771900"/>
          </a:xfrm>
          <a:prstGeom prst="rect">
            <a:avLst/>
          </a:prstGeom>
          <a:solidFill>
            <a:srgbClr val="FFFFFF"/>
          </a:solidFill>
          <a:ln>
            <a:solidFill>
              <a:srgbClr val="000000"/>
            </a:solidFill>
            <a:miter lim="800000"/>
            <a:headEnd/>
            <a:tailEnd/>
          </a:ln>
        </p:spPr>
      </p:sp>
      <p:sp>
        <p:nvSpPr>
          <p:cNvPr id="28674" name="Rectangle 2"/>
          <p:cNvSpPr txBox="1">
            <a:spLocks noGrp="1" noChangeArrowheads="1"/>
          </p:cNvSpPr>
          <p:nvPr>
            <p:ph type="body" idx="1"/>
          </p:nvPr>
        </p:nvSpPr>
        <p:spPr bwMode="auto">
          <a:xfrm>
            <a:off x="777875" y="4776788"/>
            <a:ext cx="6218238" cy="4525962"/>
          </a:xfrm>
          <a:prstGeom prst="rect">
            <a:avLst/>
          </a:prstGeom>
          <a:noFill/>
          <a:ln>
            <a:round/>
            <a:headEnd/>
            <a:tailEnd/>
          </a:ln>
        </p:spPr>
        <p:txBody>
          <a:bodyPr wrap="none" anchor="ctr"/>
          <a:lstStyle/>
          <a:p>
            <a:r>
              <a:rPr lang="en-US" dirty="0" smtClean="0"/>
              <a:t>Every time that a webpage is visited its saved to your browser history depending</a:t>
            </a:r>
            <a:r>
              <a:rPr lang="en-US" baseline="0" dirty="0" smtClean="0"/>
              <a:t> on your browser it comes in a different type of database file. This file contains a great deal of extra data. For the purpose of this research I will be  striping out this data and dealing with just an ordered list of </a:t>
            </a:r>
            <a:r>
              <a:rPr lang="en-US" baseline="0" dirty="0" err="1" smtClean="0"/>
              <a:t>wepages</a:t>
            </a:r>
            <a:r>
              <a:rPr lang="en-US" baseline="0" dirty="0" smtClean="0"/>
              <a:t> visited.</a:t>
            </a:r>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763588"/>
            <a:ext cx="5027613" cy="3770312"/>
          </a:xfrm>
        </p:spPr>
      </p:sp>
      <p:sp>
        <p:nvSpPr>
          <p:cNvPr id="3" name="Notes Placeholder 2"/>
          <p:cNvSpPr>
            <a:spLocks noGrp="1"/>
          </p:cNvSpPr>
          <p:nvPr>
            <p:ph type="body" idx="1"/>
          </p:nvPr>
        </p:nvSpPr>
        <p:spPr/>
        <p:txBody>
          <a:bodyPr>
            <a:normAutofit/>
          </a:bodyPr>
          <a:lstStyle/>
          <a:p>
            <a:r>
              <a:rPr lang="en-US" dirty="0" smtClean="0"/>
              <a:t>Explain</a:t>
            </a:r>
            <a:r>
              <a:rPr lang="en-US" baseline="0" dirty="0" smtClean="0"/>
              <a:t> here why order is important. Both may visit the same page but not the same combination of pages</a:t>
            </a:r>
            <a:endParaRPr lang="en-US" dirty="0"/>
          </a:p>
        </p:txBody>
      </p:sp>
      <p:sp>
        <p:nvSpPr>
          <p:cNvPr id="4" name="Slide Number Placeholder 3"/>
          <p:cNvSpPr>
            <a:spLocks noGrp="1"/>
          </p:cNvSpPr>
          <p:nvPr>
            <p:ph type="sldNum" idx="10"/>
          </p:nvPr>
        </p:nvSpPr>
        <p:spPr/>
        <p:txBody>
          <a:bodyPr/>
          <a:lstStyle/>
          <a:p>
            <a:fld id="{4CDE2C18-2420-4CBA-897A-7EA062C1D705}"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5578B0F9-97C2-4B95-B0C7-7E324A87C3FB}" type="slidenum">
              <a:rPr lang="en-US"/>
              <a:pPr/>
              <a:t>6</a:t>
            </a:fld>
            <a:endParaRPr lang="en-US"/>
          </a:p>
        </p:txBody>
      </p:sp>
      <p:sp>
        <p:nvSpPr>
          <p:cNvPr id="28673" name="Rectangle 1"/>
          <p:cNvSpPr txBox="1">
            <a:spLocks noGrp="1" noRot="1" noChangeAspect="1" noChangeArrowheads="1"/>
          </p:cNvSpPr>
          <p:nvPr>
            <p:ph type="sldImg"/>
          </p:nvPr>
        </p:nvSpPr>
        <p:spPr bwMode="auto">
          <a:xfrm>
            <a:off x="1371600" y="763588"/>
            <a:ext cx="5029200" cy="3771900"/>
          </a:xfrm>
          <a:prstGeom prst="rect">
            <a:avLst/>
          </a:prstGeom>
          <a:solidFill>
            <a:srgbClr val="FFFFFF"/>
          </a:solidFill>
          <a:ln>
            <a:solidFill>
              <a:srgbClr val="000000"/>
            </a:solidFill>
            <a:miter lim="800000"/>
            <a:headEnd/>
            <a:tailEnd/>
          </a:ln>
        </p:spPr>
      </p:sp>
      <p:sp>
        <p:nvSpPr>
          <p:cNvPr id="28674" name="Rectangle 2"/>
          <p:cNvSpPr txBox="1">
            <a:spLocks noGrp="1" noChangeArrowheads="1"/>
          </p:cNvSpPr>
          <p:nvPr>
            <p:ph type="body" idx="1"/>
          </p:nvPr>
        </p:nvSpPr>
        <p:spPr bwMode="auto">
          <a:xfrm>
            <a:off x="777875" y="4776788"/>
            <a:ext cx="6218238" cy="4525962"/>
          </a:xfrm>
          <a:prstGeom prst="rect">
            <a:avLst/>
          </a:prstGeom>
          <a:noFill/>
          <a:ln>
            <a:round/>
            <a:headEnd/>
            <a:tailEnd/>
          </a:ln>
        </p:spPr>
        <p:txBody>
          <a:bodyPr wrap="none" anchor="ctr"/>
          <a:lstStyle/>
          <a:p>
            <a:r>
              <a:rPr lang="en-US" dirty="0" smtClean="0"/>
              <a:t>Just explain </a:t>
            </a:r>
            <a:r>
              <a:rPr lang="en-US" dirty="0" err="1" smtClean="0"/>
              <a:t>whats</a:t>
            </a:r>
            <a:r>
              <a:rPr lang="en-US" dirty="0" smtClean="0"/>
              <a:t> here</a:t>
            </a:r>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5578B0F9-97C2-4B95-B0C7-7E324A87C3FB}" type="slidenum">
              <a:rPr lang="en-US"/>
              <a:pPr/>
              <a:t>7</a:t>
            </a:fld>
            <a:endParaRPr lang="en-US"/>
          </a:p>
        </p:txBody>
      </p:sp>
      <p:sp>
        <p:nvSpPr>
          <p:cNvPr id="28673" name="Rectangle 1"/>
          <p:cNvSpPr txBox="1">
            <a:spLocks noGrp="1" noRot="1" noChangeAspect="1" noChangeArrowheads="1"/>
          </p:cNvSpPr>
          <p:nvPr>
            <p:ph type="sldImg"/>
          </p:nvPr>
        </p:nvSpPr>
        <p:spPr bwMode="auto">
          <a:xfrm>
            <a:off x="1371600" y="763588"/>
            <a:ext cx="5029200" cy="3771900"/>
          </a:xfrm>
          <a:prstGeom prst="rect">
            <a:avLst/>
          </a:prstGeom>
          <a:solidFill>
            <a:srgbClr val="FFFFFF"/>
          </a:solidFill>
          <a:ln>
            <a:solidFill>
              <a:srgbClr val="000000"/>
            </a:solidFill>
            <a:miter lim="800000"/>
            <a:headEnd/>
            <a:tailEnd/>
          </a:ln>
        </p:spPr>
      </p:sp>
      <p:sp>
        <p:nvSpPr>
          <p:cNvPr id="28674" name="Rectangle 2"/>
          <p:cNvSpPr txBox="1">
            <a:spLocks noGrp="1" noChangeArrowheads="1"/>
          </p:cNvSpPr>
          <p:nvPr>
            <p:ph type="body" idx="1"/>
          </p:nvPr>
        </p:nvSpPr>
        <p:spPr bwMode="auto">
          <a:xfrm>
            <a:off x="777875" y="4776788"/>
            <a:ext cx="6218238" cy="4525962"/>
          </a:xfrm>
          <a:prstGeom prst="rect">
            <a:avLst/>
          </a:prstGeom>
          <a:noFill/>
          <a:ln>
            <a:round/>
            <a:headEnd/>
            <a:tailEnd/>
          </a:ln>
        </p:spPr>
        <p:txBody>
          <a:bodyPr wrap="none" anchor="ctr"/>
          <a:lstStyle/>
          <a:p>
            <a:r>
              <a:rPr lang="en-US" dirty="0" smtClean="0"/>
              <a:t>Explain difference between</a:t>
            </a:r>
            <a:r>
              <a:rPr lang="en-US" baseline="0" dirty="0" smtClean="0"/>
              <a:t> website and webpage in context of revisiting the same page</a:t>
            </a:r>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5578B0F9-97C2-4B95-B0C7-7E324A87C3FB}" type="slidenum">
              <a:rPr lang="en-US"/>
              <a:pPr/>
              <a:t>8</a:t>
            </a:fld>
            <a:endParaRPr lang="en-US"/>
          </a:p>
        </p:txBody>
      </p:sp>
      <p:sp>
        <p:nvSpPr>
          <p:cNvPr id="28673" name="Rectangle 1"/>
          <p:cNvSpPr txBox="1">
            <a:spLocks noGrp="1" noRot="1" noChangeAspect="1" noChangeArrowheads="1"/>
          </p:cNvSpPr>
          <p:nvPr>
            <p:ph type="sldImg"/>
          </p:nvPr>
        </p:nvSpPr>
        <p:spPr bwMode="auto">
          <a:xfrm>
            <a:off x="1371600" y="763588"/>
            <a:ext cx="5029200" cy="3771900"/>
          </a:xfrm>
          <a:prstGeom prst="rect">
            <a:avLst/>
          </a:prstGeom>
          <a:solidFill>
            <a:srgbClr val="FFFFFF"/>
          </a:solidFill>
          <a:ln>
            <a:solidFill>
              <a:srgbClr val="000000"/>
            </a:solidFill>
            <a:miter lim="800000"/>
            <a:headEnd/>
            <a:tailEnd/>
          </a:ln>
        </p:spPr>
      </p:sp>
      <p:sp>
        <p:nvSpPr>
          <p:cNvPr id="28674" name="Rectangle 2"/>
          <p:cNvSpPr txBox="1">
            <a:spLocks noGrp="1" noChangeArrowheads="1"/>
          </p:cNvSpPr>
          <p:nvPr>
            <p:ph type="body" idx="1"/>
          </p:nvPr>
        </p:nvSpPr>
        <p:spPr bwMode="auto">
          <a:xfrm>
            <a:off x="777875" y="4776788"/>
            <a:ext cx="6218238" cy="4525962"/>
          </a:xfrm>
          <a:prstGeom prst="rect">
            <a:avLst/>
          </a:prstGeom>
          <a:noFill/>
          <a:ln>
            <a:round/>
            <a:headEnd/>
            <a:tailEnd/>
          </a:ln>
        </p:spPr>
        <p:txBody>
          <a:bodyPr wrap="none" anchor="ctr"/>
          <a:lstStyle/>
          <a:p>
            <a:r>
              <a:rPr lang="en-US" dirty="0" smtClean="0"/>
              <a:t>Don’t</a:t>
            </a:r>
            <a:r>
              <a:rPr lang="en-US" baseline="0" dirty="0" smtClean="0"/>
              <a:t> forget to explain that N-grams originally comes from text classification</a:t>
            </a:r>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5578B0F9-97C2-4B95-B0C7-7E324A87C3FB}" type="slidenum">
              <a:rPr lang="en-US"/>
              <a:pPr/>
              <a:t>9</a:t>
            </a:fld>
            <a:endParaRPr lang="en-US"/>
          </a:p>
        </p:txBody>
      </p:sp>
      <p:sp>
        <p:nvSpPr>
          <p:cNvPr id="28673" name="Rectangle 1"/>
          <p:cNvSpPr txBox="1">
            <a:spLocks noGrp="1" noRot="1" noChangeAspect="1" noChangeArrowheads="1"/>
          </p:cNvSpPr>
          <p:nvPr>
            <p:ph type="sldImg"/>
          </p:nvPr>
        </p:nvSpPr>
        <p:spPr bwMode="auto">
          <a:xfrm>
            <a:off x="1371600" y="763588"/>
            <a:ext cx="5029200" cy="3771900"/>
          </a:xfrm>
          <a:prstGeom prst="rect">
            <a:avLst/>
          </a:prstGeom>
          <a:solidFill>
            <a:srgbClr val="FFFFFF"/>
          </a:solidFill>
          <a:ln>
            <a:solidFill>
              <a:srgbClr val="000000"/>
            </a:solidFill>
            <a:miter lim="800000"/>
            <a:headEnd/>
            <a:tailEnd/>
          </a:ln>
        </p:spPr>
      </p:sp>
      <p:sp>
        <p:nvSpPr>
          <p:cNvPr id="28674" name="Rectangle 2"/>
          <p:cNvSpPr txBox="1">
            <a:spLocks noGrp="1" noChangeArrowheads="1"/>
          </p:cNvSpPr>
          <p:nvPr>
            <p:ph type="body" idx="1"/>
          </p:nvPr>
        </p:nvSpPr>
        <p:spPr bwMode="auto">
          <a:xfrm>
            <a:off x="777875" y="4776788"/>
            <a:ext cx="6218238" cy="4525962"/>
          </a:xfrm>
          <a:prstGeom prst="rect">
            <a:avLst/>
          </a:prstGeom>
          <a:noFill/>
          <a:ln>
            <a:round/>
            <a:headEnd/>
            <a:tailEnd/>
          </a:ln>
        </p:spPr>
        <p:txBody>
          <a:bodyPr wrap="none" anchor="ctr"/>
          <a:lstStyle/>
          <a:p>
            <a:r>
              <a:rPr lang="en-US" dirty="0" smtClean="0"/>
              <a:t>Explain</a:t>
            </a:r>
            <a:r>
              <a:rPr lang="en-US" baseline="0" dirty="0" smtClean="0"/>
              <a:t> low difference amongst websites introduce how things people do everyday in order. Then effect on dataset which will be recognize by classifiers</a:t>
            </a:r>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5141358"/>
            <a:ext cx="1008844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100794" tIns="50397" rIns="100794" bIns="50397" anchor="ctr"/>
          <a:lstStyle/>
          <a:p>
            <a:pPr algn="ctr" eaLnBrk="1" latinLnBrk="0" hangingPunct="1"/>
            <a:endParaRPr kumimoji="0" lang="en-US"/>
          </a:p>
        </p:txBody>
      </p:sp>
      <p:sp>
        <p:nvSpPr>
          <p:cNvPr id="9" name="Title 8"/>
          <p:cNvSpPr>
            <a:spLocks noGrp="1"/>
          </p:cNvSpPr>
          <p:nvPr>
            <p:ph type="ctrTitle"/>
          </p:nvPr>
        </p:nvSpPr>
        <p:spPr>
          <a:xfrm>
            <a:off x="756047" y="1931918"/>
            <a:ext cx="8568531" cy="2016973"/>
          </a:xfrm>
        </p:spPr>
        <p:txBody>
          <a:bodyPr vert="horz" anchor="b">
            <a:normAutofit/>
            <a:scene3d>
              <a:camera prst="orthographicFront"/>
              <a:lightRig rig="soft" dir="t"/>
            </a:scene3d>
            <a:sp3d prstMaterial="softEdge">
              <a:bevelT w="25400" h="25400"/>
            </a:sp3d>
          </a:bodyPr>
          <a:lstStyle>
            <a:lvl1pPr algn="r">
              <a:defRPr sz="5300" b="1">
                <a:solidFill>
                  <a:schemeClr val="tx2"/>
                </a:solidFill>
                <a:effectLst>
                  <a:outerShdw blurRad="31750" dist="25400" dir="5400000" algn="tl" rotWithShape="0">
                    <a:srgbClr val="000000">
                      <a:alpha val="25000"/>
                    </a:srgbClr>
                  </a:outerShdw>
                </a:effectLst>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756047" y="3981128"/>
            <a:ext cx="8568531" cy="1322451"/>
          </a:xfrm>
        </p:spPr>
        <p:txBody>
          <a:bodyPr lIns="50397" rIns="50397"/>
          <a:lstStyle>
            <a:lvl1pPr marL="0" marR="70556" indent="0" algn="r">
              <a:buNone/>
              <a:defRPr>
                <a:solidFill>
                  <a:schemeClr val="tx2"/>
                </a:solidFill>
              </a:defRPr>
            </a:lvl1pPr>
            <a:lvl2pPr marL="503972" indent="0" algn="ctr">
              <a:buNone/>
            </a:lvl2pPr>
            <a:lvl3pPr marL="1007943" indent="0" algn="ctr">
              <a:buNone/>
            </a:lvl3pPr>
            <a:lvl4pPr marL="1511915" indent="0" algn="ctr">
              <a:buNone/>
            </a:lvl4pPr>
            <a:lvl5pPr marL="2015886" indent="0" algn="ctr">
              <a:buNone/>
            </a:lvl5pPr>
            <a:lvl6pPr marL="2519858" indent="0" algn="ctr">
              <a:buNone/>
            </a:lvl6pPr>
            <a:lvl7pPr marL="3023829" indent="0" algn="ctr">
              <a:buNone/>
            </a:lvl7pPr>
            <a:lvl8pPr marL="3527801" indent="0" algn="ctr">
              <a:buNone/>
            </a:lvl8pPr>
            <a:lvl9pPr marL="4031772" indent="0" algn="ctr">
              <a:buNone/>
            </a:lvl9pPr>
          </a:lstStyle>
          <a:p>
            <a:r>
              <a:rPr kumimoji="0" lang="en-US" smtClean="0"/>
              <a:t>Click to edit Master subtitle style</a:t>
            </a:r>
            <a:endParaRPr kumimoji="0" lang="en-US"/>
          </a:p>
        </p:txBody>
      </p:sp>
      <p:grpSp>
        <p:nvGrpSpPr>
          <p:cNvPr id="2" name="Group 1"/>
          <p:cNvGrpSpPr/>
          <p:nvPr/>
        </p:nvGrpSpPr>
        <p:grpSpPr>
          <a:xfrm>
            <a:off x="-4150" y="5459765"/>
            <a:ext cx="10084776" cy="2107723"/>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lstStyle>
          <a:p>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lstStyle>
          <a:p>
            <a:fld id="{E2790935-F00A-4B54-B898-FBFF1DCACF9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4031" y="1632891"/>
            <a:ext cx="9072563" cy="4834831"/>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11CDED-4323-40BA-99A1-C659B0952D8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545049" y="302740"/>
            <a:ext cx="1959537" cy="616498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4031" y="302741"/>
            <a:ext cx="6972432" cy="6164982"/>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32324E-D348-4401-82D8-1346F286AAB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DC9F1E-B608-4210-9E49-C33A93E9D18B}" type="slidenum">
              <a:rPr lang="en-US" smtClean="0"/>
              <a:pPr/>
              <a:t>‹#›</a:t>
            </a:fld>
            <a:endParaRPr lang="en-US"/>
          </a:p>
        </p:txBody>
      </p:sp>
      <p:sp>
        <p:nvSpPr>
          <p:cNvPr id="7" name="Title 6"/>
          <p:cNvSpPr>
            <a:spLocks noGrp="1"/>
          </p:cNvSpPr>
          <p:nvPr>
            <p:ph type="title"/>
          </p:nvPr>
        </p:nvSpPr>
        <p:spPr/>
        <p:txBody>
          <a:bodyPr rtlCol="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96370" y="1168136"/>
            <a:ext cx="8568531" cy="2015913"/>
          </a:xfrm>
        </p:spPr>
        <p:txBody>
          <a:bodyPr vert="horz" anchor="b">
            <a:normAutofit/>
            <a:scene3d>
              <a:camera prst="orthographicFront"/>
              <a:lightRig rig="soft" dir="t"/>
            </a:scene3d>
            <a:sp3d prstMaterial="softEdge">
              <a:bevelT w="25400" h="25400"/>
            </a:sp3d>
          </a:bodyPr>
          <a:lstStyle>
            <a:lvl1pPr algn="r">
              <a:buNone/>
              <a:defRPr sz="5300" b="1" cap="none" baseline="0">
                <a:effectLst>
                  <a:outerShdw blurRad="31750" dist="254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324518" y="3231669"/>
            <a:ext cx="5040313" cy="1603745"/>
          </a:xfrm>
        </p:spPr>
        <p:txBody>
          <a:bodyPr lIns="100794" rIns="100794" anchor="t"/>
          <a:lstStyle>
            <a:lvl1pPr marL="0" indent="0" algn="l">
              <a:buNone/>
              <a:defRPr sz="2500">
                <a:solidFill>
                  <a:schemeClr val="tx1"/>
                </a:solidFill>
              </a:defRPr>
            </a:lvl1pPr>
            <a:lvl2pPr>
              <a:buNone/>
              <a:defRPr sz="2000">
                <a:solidFill>
                  <a:schemeClr val="tx1">
                    <a:tint val="75000"/>
                  </a:schemeClr>
                </a:solidFill>
              </a:defRPr>
            </a:lvl2pPr>
            <a:lvl3pPr>
              <a:buNone/>
              <a:defRPr sz="1800">
                <a:solidFill>
                  <a:schemeClr val="tx1">
                    <a:tint val="75000"/>
                  </a:schemeClr>
                </a:solidFill>
              </a:defRPr>
            </a:lvl3pPr>
            <a:lvl4pPr>
              <a:buNone/>
              <a:defRPr sz="1500">
                <a:solidFill>
                  <a:schemeClr val="tx1">
                    <a:tint val="75000"/>
                  </a:schemeClr>
                </a:solidFill>
              </a:defRPr>
            </a:lvl4pPr>
            <a:lvl5pPr>
              <a:buNone/>
              <a:defRPr sz="15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28D790-64D3-4F44-B522-03B3168811B6}" type="slidenum">
              <a:rPr lang="en-US" smtClean="0"/>
              <a:pPr/>
              <a:t>‹#›</a:t>
            </a:fld>
            <a:endParaRPr lang="en-US"/>
          </a:p>
        </p:txBody>
      </p:sp>
      <p:sp>
        <p:nvSpPr>
          <p:cNvPr id="7" name="Chevron 6"/>
          <p:cNvSpPr/>
          <p:nvPr/>
        </p:nvSpPr>
        <p:spPr>
          <a:xfrm>
            <a:off x="4009187" y="3312976"/>
            <a:ext cx="201613" cy="251989"/>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lIns="100794" tIns="50397" rIns="100794" bIns="50397" anchor="ctr"/>
          <a:lstStyle/>
          <a:p>
            <a:pPr algn="l" eaLnBrk="1" latinLnBrk="0" hangingPunct="1"/>
            <a:endParaRPr kumimoji="0" lang="en-US"/>
          </a:p>
        </p:txBody>
      </p:sp>
      <p:sp>
        <p:nvSpPr>
          <p:cNvPr id="8" name="Chevron 7"/>
          <p:cNvSpPr/>
          <p:nvPr/>
        </p:nvSpPr>
        <p:spPr>
          <a:xfrm>
            <a:off x="3803676" y="3312976"/>
            <a:ext cx="201613" cy="251989"/>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lIns="100794" tIns="50397" rIns="100794" bIns="50397"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504031" y="1632890"/>
            <a:ext cx="4452276" cy="4989036"/>
          </a:xfrm>
        </p:spPr>
        <p:txBody>
          <a:bodyPr/>
          <a:lstStyle>
            <a:lvl1pPr>
              <a:defRPr sz="3100"/>
            </a:lvl1pPr>
            <a:lvl2pPr>
              <a:defRPr sz="26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124318" y="1632890"/>
            <a:ext cx="4452276" cy="4989036"/>
          </a:xfrm>
        </p:spPr>
        <p:txBody>
          <a:bodyPr/>
          <a:lstStyle>
            <a:lvl1pPr>
              <a:defRPr sz="3100"/>
            </a:lvl1pPr>
            <a:lvl2pPr>
              <a:defRPr sz="26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08DB69-13DE-41F5-BA3E-5A6D5EAC46B7}" type="slidenum">
              <a:rPr lang="en-US" smtClean="0"/>
              <a:pPr/>
              <a:t>‹#›</a:t>
            </a:fld>
            <a:endParaRPr lang="en-US"/>
          </a:p>
        </p:txBody>
      </p:sp>
      <p:sp>
        <p:nvSpPr>
          <p:cNvPr id="8" name="Title 7"/>
          <p:cNvSpPr>
            <a:spLocks noGrp="1"/>
          </p:cNvSpPr>
          <p:nvPr>
            <p:ph type="title"/>
          </p:nvPr>
        </p:nvSpPr>
        <p:spPr/>
        <p:txBody>
          <a:bodyPr rtlCol="0"/>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04031" y="300987"/>
            <a:ext cx="9072563" cy="1259946"/>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04031" y="5963744"/>
            <a:ext cx="4454027" cy="839964"/>
          </a:xfrm>
          <a:solidFill>
            <a:schemeClr val="accent1"/>
          </a:solidFill>
          <a:ln w="9652">
            <a:solidFill>
              <a:schemeClr val="accent1"/>
            </a:solidFill>
            <a:miter lim="800000"/>
          </a:ln>
        </p:spPr>
        <p:txBody>
          <a:bodyPr lIns="201589" anchor="ctr"/>
          <a:lstStyle>
            <a:lvl1pPr marL="0" indent="0">
              <a:buNone/>
              <a:defRPr sz="2600" b="0">
                <a:solidFill>
                  <a:schemeClr val="bg1"/>
                </a:solidFill>
              </a:defRPr>
            </a:lvl1pPr>
            <a:lvl2pPr>
              <a:buNone/>
              <a:defRPr sz="2200" b="1"/>
            </a:lvl2pPr>
            <a:lvl3pPr>
              <a:buNone/>
              <a:defRPr sz="2000" b="1"/>
            </a:lvl3pPr>
            <a:lvl4pPr>
              <a:buNone/>
              <a:defRPr sz="1800" b="1"/>
            </a:lvl4pPr>
            <a:lvl5pPr>
              <a:buNone/>
              <a:defRPr sz="18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5120819" y="5963744"/>
            <a:ext cx="4455776" cy="839964"/>
          </a:xfrm>
          <a:solidFill>
            <a:schemeClr val="accent1"/>
          </a:solidFill>
          <a:ln w="9652">
            <a:solidFill>
              <a:schemeClr val="accent1"/>
            </a:solidFill>
            <a:miter lim="800000"/>
          </a:ln>
        </p:spPr>
        <p:txBody>
          <a:bodyPr lIns="201589" anchor="ctr"/>
          <a:lstStyle>
            <a:lvl1pPr marL="0" indent="0">
              <a:buNone/>
              <a:defRPr sz="2600" b="0">
                <a:solidFill>
                  <a:schemeClr val="bg1"/>
                </a:solidFill>
              </a:defRPr>
            </a:lvl1pPr>
            <a:lvl2pPr>
              <a:buNone/>
              <a:defRPr sz="2200" b="1"/>
            </a:lvl2pPr>
            <a:lvl3pPr>
              <a:buNone/>
              <a:defRPr sz="2000" b="1"/>
            </a:lvl3pPr>
            <a:lvl4pPr>
              <a:buNone/>
              <a:defRPr sz="1800" b="1"/>
            </a:lvl4pPr>
            <a:lvl5pPr>
              <a:buNone/>
              <a:defRPr sz="18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504031" y="1592067"/>
            <a:ext cx="4454027" cy="4345064"/>
          </a:xfrm>
          <a:ln>
            <a:noFill/>
            <a:prstDash val="sysDash"/>
            <a:miter lim="800000"/>
          </a:ln>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5120818" y="1592067"/>
            <a:ext cx="4455776" cy="4345064"/>
          </a:xfrm>
          <a:ln>
            <a:noFill/>
            <a:prstDash val="sysDash"/>
            <a:miter lim="800000"/>
          </a:ln>
        </p:spPr>
        <p:txBody>
          <a:bodyPr/>
          <a:lstStyle>
            <a:lvl1pPr>
              <a:spcBef>
                <a:spcPts val="0"/>
              </a:spcBef>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B29CE91-EDEF-4F74-B2CB-48BAD831FF32}"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574C500-54F5-47DE-94F5-CF0F08827B69}" type="slidenum">
              <a:rPr lang="en-US" smtClean="0"/>
              <a:pPr/>
              <a:t>‹#›</a:t>
            </a:fld>
            <a:endParaRPr lang="en-US"/>
          </a:p>
        </p:txBody>
      </p:sp>
      <p:sp>
        <p:nvSpPr>
          <p:cNvPr id="6" name="Title 5"/>
          <p:cNvSpPr>
            <a:spLocks noGrp="1"/>
          </p:cNvSpPr>
          <p:nvPr>
            <p:ph type="title"/>
          </p:nvPr>
        </p:nvSpPr>
        <p:spPr/>
        <p:txBody>
          <a:bodyPr rtlCol="0"/>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D7C4997-E92A-4BBE-A581-CFD15C44330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08063" y="5375769"/>
            <a:ext cx="8248138" cy="503978"/>
          </a:xfrm>
        </p:spPr>
        <p:txBody>
          <a:bodyPr vert="horz" anchor="t">
            <a:noAutofit/>
            <a:sp3d prstMaterial="softEdge">
              <a:bevelT w="0" h="0"/>
            </a:sp3d>
          </a:bodyPr>
          <a:lstStyle>
            <a:lvl1pPr algn="r">
              <a:buNone/>
              <a:defRPr sz="2800" b="0">
                <a:solidFill>
                  <a:schemeClr val="accent1"/>
                </a:solidFill>
                <a:effectLst/>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872302" y="5903008"/>
            <a:ext cx="4381712" cy="1007957"/>
          </a:xfrm>
        </p:spPr>
        <p:txBody>
          <a:bodyPr/>
          <a:lstStyle>
            <a:lvl1pPr marL="0" indent="0" algn="r">
              <a:buNone/>
              <a:defRPr sz="1800"/>
            </a:lvl1pPr>
            <a:lvl2pPr>
              <a:buNone/>
              <a:defRPr sz="1300"/>
            </a:lvl2pPr>
            <a:lvl3pPr>
              <a:buNone/>
              <a:defRPr sz="1100"/>
            </a:lvl3pPr>
            <a:lvl4pPr>
              <a:buNone/>
              <a:defRPr sz="1000"/>
            </a:lvl4pPr>
            <a:lvl5pPr>
              <a:buNone/>
              <a:defRPr sz="10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008063" y="302387"/>
            <a:ext cx="8245951" cy="5039783"/>
          </a:xfrm>
        </p:spPr>
        <p:txBody>
          <a:bodyPr/>
          <a:lstStyle>
            <a:lvl1pPr>
              <a:defRPr sz="3500"/>
            </a:lvl1pPr>
            <a:lvl2pPr>
              <a:defRPr sz="3100"/>
            </a:lvl2pPr>
            <a:lvl3pPr>
              <a:defRPr sz="2600"/>
            </a:lvl3pPr>
            <a:lvl4pPr>
              <a:defRPr sz="2200"/>
            </a:lvl4pPr>
            <a:lvl5pPr>
              <a:defRPr sz="22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7416086" y="7063571"/>
            <a:ext cx="2116931" cy="403183"/>
          </a:xfrm>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EAAB621-2958-402B-B4FF-2CA809B81C1F}"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258129" y="6000343"/>
            <a:ext cx="7896490" cy="714556"/>
          </a:xfrm>
          <a:noFill/>
        </p:spPr>
        <p:txBody>
          <a:bodyPr lIns="100794" tIns="0" rIns="100794" anchor="t"/>
          <a:lstStyle>
            <a:lvl1pPr marL="0" marR="20159" indent="0" algn="r">
              <a:buNone/>
              <a:defRPr sz="1500"/>
            </a:lvl1pPr>
            <a:lvl2pPr>
              <a:defRPr sz="1300"/>
            </a:lvl2pPr>
            <a:lvl3pPr>
              <a:defRPr sz="1100"/>
            </a:lvl3pPr>
            <a:lvl4pPr>
              <a:defRPr sz="1000"/>
            </a:lvl4pPr>
            <a:lvl5pPr>
              <a:defRPr sz="1000"/>
            </a:lvl5pPr>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52016" y="209405"/>
            <a:ext cx="9576594" cy="4838192"/>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500"/>
            </a:lvl1pPr>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lstStyle>
          <a:p>
            <a:endParaRPr lang="en-US"/>
          </a:p>
        </p:txBody>
      </p:sp>
      <p:sp>
        <p:nvSpPr>
          <p:cNvPr id="6" name="Footer Placeholder 5"/>
          <p:cNvSpPr>
            <a:spLocks noGrp="1"/>
          </p:cNvSpPr>
          <p:nvPr>
            <p:ph type="ftr" sz="quarter" idx="11"/>
          </p:nvPr>
        </p:nvSpPr>
        <p:spPr>
          <a:xfrm>
            <a:off x="4828726" y="7063572"/>
            <a:ext cx="2591463" cy="402483"/>
          </a:xfrm>
        </p:spPr>
        <p:txBody>
          <a:bodyPr/>
          <a:lstStyle>
            <a:lvl1pPr>
              <a:defRPr>
                <a:solidFill>
                  <a:schemeClr val="tx1"/>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A750EAA3-AD6D-4D10-AF6C-AB2F83AB8317}" type="slidenum">
              <a:rPr lang="en-US" smtClean="0"/>
              <a:pPr/>
              <a:t>‹#›</a:t>
            </a:fld>
            <a:endParaRPr lang="en-US"/>
          </a:p>
        </p:txBody>
      </p:sp>
      <p:sp>
        <p:nvSpPr>
          <p:cNvPr id="2" name="Title 1"/>
          <p:cNvSpPr>
            <a:spLocks noGrp="1"/>
          </p:cNvSpPr>
          <p:nvPr>
            <p:ph type="title"/>
          </p:nvPr>
        </p:nvSpPr>
        <p:spPr>
          <a:xfrm>
            <a:off x="252016" y="5362896"/>
            <a:ext cx="8902603" cy="620242"/>
          </a:xfrm>
          <a:noFill/>
        </p:spPr>
        <p:txBody>
          <a:bodyPr anchor="t">
            <a:sp3d prstMaterial="softEdge"/>
          </a:bodyPr>
          <a:lstStyle>
            <a:lvl1pPr marR="0" algn="r">
              <a:buNone/>
              <a:defRPr sz="3300" b="0">
                <a:solidFill>
                  <a:schemeClr val="accent1"/>
                </a:solidFill>
                <a:effectLst>
                  <a:outerShdw blurRad="50800" dist="25000" dir="5400000" algn="t" rotWithShape="0">
                    <a:prstClr val="black">
                      <a:alpha val="45000"/>
                    </a:prstClr>
                  </a:outerShdw>
                </a:effectLst>
              </a:defRPr>
            </a:lvl1pPr>
          </a:lstStyle>
          <a:p>
            <a:r>
              <a:rPr kumimoji="0" lang="en-US" smtClean="0"/>
              <a:t>Click to edit Master title style</a:t>
            </a:r>
            <a:endParaRPr kumimoji="0" lang="en-US"/>
          </a:p>
        </p:txBody>
      </p:sp>
      <p:sp>
        <p:nvSpPr>
          <p:cNvPr id="8" name="Freeform 7"/>
          <p:cNvSpPr>
            <a:spLocks/>
          </p:cNvSpPr>
          <p:nvPr/>
        </p:nvSpPr>
        <p:spPr bwMode="auto">
          <a:xfrm>
            <a:off x="789822" y="5513771"/>
            <a:ext cx="4191444" cy="1590763"/>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100794" tIns="50397" rIns="100794" bIns="50397" anchor="t" compatLnSpc="1"/>
          <a:lstStyle/>
          <a:p>
            <a:endParaRPr kumimoji="0" lang="en-US"/>
          </a:p>
        </p:txBody>
      </p:sp>
      <p:sp>
        <p:nvSpPr>
          <p:cNvPr id="9" name="Freeform 8"/>
          <p:cNvSpPr>
            <a:spLocks/>
          </p:cNvSpPr>
          <p:nvPr/>
        </p:nvSpPr>
        <p:spPr bwMode="auto">
          <a:xfrm>
            <a:off x="-59047" y="6376917"/>
            <a:ext cx="4191444" cy="92396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100794" tIns="50397" rIns="100794" bIns="50397" anchor="t" compatLnSpc="1"/>
          <a:lstStyle/>
          <a:p>
            <a:endParaRPr kumimoji="0" lang="en-US"/>
          </a:p>
        </p:txBody>
      </p:sp>
      <p:sp>
        <p:nvSpPr>
          <p:cNvPr id="10" name="Right Triangle 9"/>
          <p:cNvSpPr>
            <a:spLocks/>
          </p:cNvSpPr>
          <p:nvPr/>
        </p:nvSpPr>
        <p:spPr bwMode="auto">
          <a:xfrm>
            <a:off x="-6661" y="6383784"/>
            <a:ext cx="3750815" cy="1191457"/>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100794" tIns="50397" rIns="100794" bIns="50397" anchor="ctr" compatLnSpc="1"/>
          <a:lstStyle/>
          <a:p>
            <a:pPr algn="ctr" eaLnBrk="1" latinLnBrk="0" hangingPunct="1"/>
            <a:endParaRPr kumimoji="0" lang="en-US"/>
          </a:p>
        </p:txBody>
      </p:sp>
      <p:cxnSp>
        <p:nvCxnSpPr>
          <p:cNvPr id="11" name="Straight Connector 10"/>
          <p:cNvCxnSpPr/>
          <p:nvPr/>
        </p:nvCxnSpPr>
        <p:spPr>
          <a:xfrm>
            <a:off x="-10183" y="6379910"/>
            <a:ext cx="3754337" cy="1195331"/>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9551582" y="5498831"/>
            <a:ext cx="201613" cy="251989"/>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lIns="100794" tIns="50397" rIns="100794" bIns="50397" anchor="ctr"/>
          <a:lstStyle/>
          <a:p>
            <a:pPr algn="l" eaLnBrk="1" latinLnBrk="0" hangingPunct="1"/>
            <a:endParaRPr kumimoji="0" lang="en-US"/>
          </a:p>
        </p:txBody>
      </p:sp>
      <p:sp>
        <p:nvSpPr>
          <p:cNvPr id="13" name="Chevron 12"/>
          <p:cNvSpPr/>
          <p:nvPr/>
        </p:nvSpPr>
        <p:spPr>
          <a:xfrm>
            <a:off x="9346071" y="5498831"/>
            <a:ext cx="201613" cy="251989"/>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lIns="100794" tIns="50397" rIns="100794" bIns="50397"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89822" y="5513771"/>
            <a:ext cx="4191444" cy="1590763"/>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100794" tIns="50397" rIns="100794" bIns="50397" anchor="t" compatLnSpc="1"/>
          <a:lstStyle/>
          <a:p>
            <a:endParaRPr kumimoji="0" lang="en-US"/>
          </a:p>
        </p:txBody>
      </p:sp>
      <p:sp>
        <p:nvSpPr>
          <p:cNvPr id="12" name="Freeform 11"/>
          <p:cNvSpPr>
            <a:spLocks/>
          </p:cNvSpPr>
          <p:nvPr/>
        </p:nvSpPr>
        <p:spPr bwMode="auto">
          <a:xfrm>
            <a:off x="-59047" y="6376917"/>
            <a:ext cx="4191444" cy="92396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100794" tIns="50397" rIns="100794" bIns="50397" anchor="t" compatLnSpc="1"/>
          <a:lstStyle/>
          <a:p>
            <a:endParaRPr kumimoji="0" lang="en-US"/>
          </a:p>
        </p:txBody>
      </p:sp>
      <p:sp>
        <p:nvSpPr>
          <p:cNvPr id="14" name="Right Triangle 13"/>
          <p:cNvSpPr>
            <a:spLocks/>
          </p:cNvSpPr>
          <p:nvPr/>
        </p:nvSpPr>
        <p:spPr bwMode="auto">
          <a:xfrm>
            <a:off x="-6661" y="6383784"/>
            <a:ext cx="3750815" cy="1191457"/>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100794" tIns="50397" rIns="100794" bIns="50397" anchor="ctr" compatLnSpc="1"/>
          <a:lstStyle/>
          <a:p>
            <a:pPr algn="ctr" eaLnBrk="1" latinLnBrk="0" hangingPunct="1"/>
            <a:endParaRPr kumimoji="0" lang="en-US"/>
          </a:p>
        </p:txBody>
      </p:sp>
      <p:cxnSp>
        <p:nvCxnSpPr>
          <p:cNvPr id="15" name="Straight Connector 14"/>
          <p:cNvCxnSpPr/>
          <p:nvPr/>
        </p:nvCxnSpPr>
        <p:spPr>
          <a:xfrm>
            <a:off x="-10183" y="6379910"/>
            <a:ext cx="3754337" cy="1195331"/>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504031" y="302737"/>
            <a:ext cx="9072563" cy="1259946"/>
          </a:xfrm>
          <a:prstGeom prst="rect">
            <a:avLst/>
          </a:prstGeom>
        </p:spPr>
        <p:txBody>
          <a:bodyPr vert="horz" lIns="100794" tIns="50397" rIns="100794" bIns="50397" anchor="ctr">
            <a:normAutofit/>
            <a:scene3d>
              <a:camera prst="orthographicFront"/>
              <a:lightRig rig="soft" dir="t"/>
            </a:scene3d>
            <a:sp3d prstMaterial="softEdge">
              <a:bevelT w="25400" h="25400"/>
            </a:sp3d>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504031" y="1632890"/>
            <a:ext cx="9072563" cy="4989036"/>
          </a:xfrm>
          <a:prstGeom prst="rect">
            <a:avLst/>
          </a:prstGeom>
        </p:spPr>
        <p:txBody>
          <a:bodyPr vert="horz" lIns="100794" tIns="50397" rIns="100794" bIns="50397">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7416086" y="7063571"/>
            <a:ext cx="2116931" cy="403183"/>
          </a:xfrm>
          <a:prstGeom prst="rect">
            <a:avLst/>
          </a:prstGeom>
        </p:spPr>
        <p:txBody>
          <a:bodyPr vert="horz" lIns="100794" tIns="50397" rIns="100794" bIns="50397" anchor="b"/>
          <a:lstStyle>
            <a:lvl1pPr algn="l" eaLnBrk="1" latinLnBrk="0" hangingPunct="1">
              <a:defRPr kumimoji="0" sz="1100">
                <a:solidFill>
                  <a:schemeClr val="tx1"/>
                </a:solidFill>
              </a:defRPr>
            </a:lvl1pPr>
          </a:lstStyle>
          <a:p>
            <a:endParaRPr lang="en-US"/>
          </a:p>
        </p:txBody>
      </p:sp>
      <p:sp>
        <p:nvSpPr>
          <p:cNvPr id="22" name="Footer Placeholder 21"/>
          <p:cNvSpPr>
            <a:spLocks noGrp="1"/>
          </p:cNvSpPr>
          <p:nvPr>
            <p:ph type="ftr" sz="quarter" idx="3"/>
          </p:nvPr>
        </p:nvSpPr>
        <p:spPr>
          <a:xfrm>
            <a:off x="4828726" y="7063572"/>
            <a:ext cx="2591463" cy="402483"/>
          </a:xfrm>
          <a:prstGeom prst="rect">
            <a:avLst/>
          </a:prstGeom>
        </p:spPr>
        <p:txBody>
          <a:bodyPr vert="horz" lIns="100794" tIns="50397" rIns="100794" bIns="50397" anchor="b"/>
          <a:lstStyle>
            <a:lvl1pPr algn="r" eaLnBrk="1" latinLnBrk="0" hangingPunct="1">
              <a:defRPr kumimoji="0" sz="1100">
                <a:solidFill>
                  <a:schemeClr val="tx1"/>
                </a:solidFill>
              </a:defRPr>
            </a:lvl1pPr>
          </a:lstStyle>
          <a:p>
            <a:endParaRPr lang="en-US"/>
          </a:p>
        </p:txBody>
      </p:sp>
      <p:sp>
        <p:nvSpPr>
          <p:cNvPr id="18" name="Slide Number Placeholder 17"/>
          <p:cNvSpPr>
            <a:spLocks noGrp="1"/>
          </p:cNvSpPr>
          <p:nvPr>
            <p:ph type="sldNum" sz="quarter" idx="4"/>
          </p:nvPr>
        </p:nvSpPr>
        <p:spPr>
          <a:xfrm>
            <a:off x="9533017" y="7063572"/>
            <a:ext cx="403225" cy="402483"/>
          </a:xfrm>
          <a:prstGeom prst="rect">
            <a:avLst/>
          </a:prstGeom>
        </p:spPr>
        <p:txBody>
          <a:bodyPr vert="horz" lIns="100794" tIns="50397" rIns="100794" bIns="50397" anchor="b"/>
          <a:lstStyle>
            <a:lvl1pPr algn="r" eaLnBrk="1" latinLnBrk="0" hangingPunct="1">
              <a:defRPr kumimoji="0" sz="1100" b="0">
                <a:solidFill>
                  <a:schemeClr val="tx1"/>
                </a:solidFill>
              </a:defRPr>
            </a:lvl1pPr>
          </a:lstStyle>
          <a:p>
            <a:fld id="{838E4A77-99E3-4703-BDB8-24341D78042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 id="2147483726" r:id="rId5"/>
    <p:sldLayoutId id="2147483727" r:id="rId6"/>
    <p:sldLayoutId id="2147483728" r:id="rId7"/>
    <p:sldLayoutId id="2147483729" r:id="rId8"/>
    <p:sldLayoutId id="2147483730" r:id="rId9"/>
    <p:sldLayoutId id="2147483731" r:id="rId10"/>
    <p:sldLayoutId id="2147483732" r:id="rId11"/>
  </p:sldLayoutIdLst>
  <p:txStyles>
    <p:titleStyle>
      <a:lvl1pPr algn="l" rtl="0" eaLnBrk="1" latinLnBrk="0" hangingPunct="1">
        <a:spcBef>
          <a:spcPct val="0"/>
        </a:spcBef>
        <a:buNone/>
        <a:defRPr kumimoji="0" sz="4500" b="1" kern="1200">
          <a:solidFill>
            <a:schemeClr val="tx2"/>
          </a:solidFill>
          <a:effectLst>
            <a:outerShdw blurRad="31750" dist="25400" dir="5400000" algn="tl" rotWithShape="0">
              <a:srgbClr val="000000">
                <a:alpha val="25000"/>
              </a:srgbClr>
            </a:outerShdw>
          </a:effectLst>
          <a:latin typeface="+mj-lt"/>
          <a:ea typeface="+mj-ea"/>
          <a:cs typeface="+mj-cs"/>
        </a:defRPr>
      </a:lvl1pPr>
    </p:titleStyle>
    <p:bodyStyle>
      <a:lvl1pPr marL="403177" indent="-282224" algn="l" rtl="0" eaLnBrk="1" latinLnBrk="0" hangingPunct="1">
        <a:spcBef>
          <a:spcPts val="441"/>
        </a:spcBef>
        <a:spcAft>
          <a:spcPts val="0"/>
        </a:spcAft>
        <a:buClr>
          <a:schemeClr val="accent1"/>
        </a:buClr>
        <a:buSzPct val="68000"/>
        <a:buFont typeface="Wingdings 3"/>
        <a:buChar char=""/>
        <a:defRPr kumimoji="0" sz="3000" kern="1200">
          <a:solidFill>
            <a:schemeClr val="tx1"/>
          </a:solidFill>
          <a:latin typeface="+mn-lt"/>
          <a:ea typeface="+mn-ea"/>
          <a:cs typeface="+mn-cs"/>
        </a:defRPr>
      </a:lvl1pPr>
      <a:lvl2pPr marL="685401" indent="-251986" algn="l" rtl="0" eaLnBrk="1" latinLnBrk="0" hangingPunct="1">
        <a:spcBef>
          <a:spcPts val="357"/>
        </a:spcBef>
        <a:buClr>
          <a:schemeClr val="accent1"/>
        </a:buClr>
        <a:buFont typeface="Verdana"/>
        <a:buChar char="◦"/>
        <a:defRPr kumimoji="0" sz="2500" kern="1200">
          <a:solidFill>
            <a:schemeClr val="tx1"/>
          </a:solidFill>
          <a:latin typeface="+mn-lt"/>
          <a:ea typeface="+mn-ea"/>
          <a:cs typeface="+mn-cs"/>
        </a:defRPr>
      </a:lvl2pPr>
      <a:lvl3pPr marL="947467" indent="-251986" algn="l" rtl="0" eaLnBrk="1" latinLnBrk="0" hangingPunct="1">
        <a:spcBef>
          <a:spcPts val="386"/>
        </a:spcBef>
        <a:buClr>
          <a:schemeClr val="accent2"/>
        </a:buClr>
        <a:buSzPct val="100000"/>
        <a:buFont typeface="Wingdings 2"/>
        <a:buChar char=""/>
        <a:defRPr kumimoji="0" sz="2300" kern="1200">
          <a:solidFill>
            <a:schemeClr val="tx1"/>
          </a:solidFill>
          <a:latin typeface="+mn-lt"/>
          <a:ea typeface="+mn-ea"/>
          <a:cs typeface="+mn-cs"/>
        </a:defRPr>
      </a:lvl3pPr>
      <a:lvl4pPr marL="1259929" indent="-251986" algn="l" rtl="0" eaLnBrk="1" latinLnBrk="0" hangingPunct="1">
        <a:spcBef>
          <a:spcPts val="386"/>
        </a:spcBef>
        <a:buClr>
          <a:schemeClr val="accent2"/>
        </a:buClr>
        <a:buFont typeface="Wingdings 2"/>
        <a:buChar char=""/>
        <a:defRPr kumimoji="0" sz="2100" kern="1200">
          <a:solidFill>
            <a:schemeClr val="tx1"/>
          </a:solidFill>
          <a:latin typeface="+mn-lt"/>
          <a:ea typeface="+mn-ea"/>
          <a:cs typeface="+mn-cs"/>
        </a:defRPr>
      </a:lvl4pPr>
      <a:lvl5pPr marL="1511915" indent="-251986" algn="l" rtl="0" eaLnBrk="1" latinLnBrk="0" hangingPunct="1">
        <a:spcBef>
          <a:spcPts val="386"/>
        </a:spcBef>
        <a:buClr>
          <a:schemeClr val="accent2"/>
        </a:buClr>
        <a:buFont typeface="Wingdings 2"/>
        <a:buChar char=""/>
        <a:defRPr kumimoji="0" sz="2000" kern="1200">
          <a:solidFill>
            <a:schemeClr val="tx1"/>
          </a:solidFill>
          <a:latin typeface="+mn-lt"/>
          <a:ea typeface="+mn-ea"/>
          <a:cs typeface="+mn-cs"/>
        </a:defRPr>
      </a:lvl5pPr>
      <a:lvl6pPr marL="1763900" indent="-251986" algn="l" rtl="0" eaLnBrk="1" latinLnBrk="0" hangingPunct="1">
        <a:spcBef>
          <a:spcPts val="386"/>
        </a:spcBef>
        <a:buClr>
          <a:schemeClr val="accent3"/>
        </a:buClr>
        <a:buFont typeface="Wingdings 2"/>
        <a:buChar char=""/>
        <a:defRPr kumimoji="0" sz="2000" kern="1200">
          <a:solidFill>
            <a:schemeClr val="tx1"/>
          </a:solidFill>
          <a:latin typeface="+mn-lt"/>
          <a:ea typeface="+mn-ea"/>
          <a:cs typeface="+mn-cs"/>
        </a:defRPr>
      </a:lvl6pPr>
      <a:lvl7pPr marL="2015886" indent="-251986" algn="l" rtl="0" eaLnBrk="1" latinLnBrk="0" hangingPunct="1">
        <a:spcBef>
          <a:spcPts val="386"/>
        </a:spcBef>
        <a:buClr>
          <a:schemeClr val="accent3"/>
        </a:buClr>
        <a:buFont typeface="Wingdings 2"/>
        <a:buChar char=""/>
        <a:defRPr kumimoji="0" sz="1800" kern="1200">
          <a:solidFill>
            <a:schemeClr val="tx1"/>
          </a:solidFill>
          <a:latin typeface="+mn-lt"/>
          <a:ea typeface="+mn-ea"/>
          <a:cs typeface="+mn-cs"/>
        </a:defRPr>
      </a:lvl7pPr>
      <a:lvl8pPr marL="2267872" indent="-251986" algn="l" rtl="0" eaLnBrk="1" latinLnBrk="0" hangingPunct="1">
        <a:spcBef>
          <a:spcPts val="386"/>
        </a:spcBef>
        <a:buClr>
          <a:schemeClr val="accent3"/>
        </a:buClr>
        <a:buFont typeface="Wingdings 2"/>
        <a:buChar char=""/>
        <a:defRPr kumimoji="0" sz="1800" kern="1200">
          <a:solidFill>
            <a:schemeClr val="tx1"/>
          </a:solidFill>
          <a:latin typeface="+mn-lt"/>
          <a:ea typeface="+mn-ea"/>
          <a:cs typeface="+mn-cs"/>
        </a:defRPr>
      </a:lvl8pPr>
      <a:lvl9pPr marL="2519858" indent="-251986" algn="l" rtl="0" eaLnBrk="1" latinLnBrk="0" hangingPunct="1">
        <a:spcBef>
          <a:spcPts val="386"/>
        </a:spcBef>
        <a:buClr>
          <a:schemeClr val="accent3"/>
        </a:buClr>
        <a:buFont typeface="Wingdings 2"/>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503972" algn="l" rtl="0" eaLnBrk="1" latinLnBrk="0" hangingPunct="1">
        <a:defRPr kumimoji="0" kern="1200">
          <a:solidFill>
            <a:schemeClr val="tx1"/>
          </a:solidFill>
          <a:latin typeface="+mn-lt"/>
          <a:ea typeface="+mn-ea"/>
          <a:cs typeface="+mn-cs"/>
        </a:defRPr>
      </a:lvl2pPr>
      <a:lvl3pPr marL="1007943" algn="l" rtl="0" eaLnBrk="1" latinLnBrk="0" hangingPunct="1">
        <a:defRPr kumimoji="0" kern="1200">
          <a:solidFill>
            <a:schemeClr val="tx1"/>
          </a:solidFill>
          <a:latin typeface="+mn-lt"/>
          <a:ea typeface="+mn-ea"/>
          <a:cs typeface="+mn-cs"/>
        </a:defRPr>
      </a:lvl3pPr>
      <a:lvl4pPr marL="1511915" algn="l" rtl="0" eaLnBrk="1" latinLnBrk="0" hangingPunct="1">
        <a:defRPr kumimoji="0" kern="1200">
          <a:solidFill>
            <a:schemeClr val="tx1"/>
          </a:solidFill>
          <a:latin typeface="+mn-lt"/>
          <a:ea typeface="+mn-ea"/>
          <a:cs typeface="+mn-cs"/>
        </a:defRPr>
      </a:lvl4pPr>
      <a:lvl5pPr marL="2015886" algn="l" rtl="0" eaLnBrk="1" latinLnBrk="0" hangingPunct="1">
        <a:defRPr kumimoji="0" kern="1200">
          <a:solidFill>
            <a:schemeClr val="tx1"/>
          </a:solidFill>
          <a:latin typeface="+mn-lt"/>
          <a:ea typeface="+mn-ea"/>
          <a:cs typeface="+mn-cs"/>
        </a:defRPr>
      </a:lvl5pPr>
      <a:lvl6pPr marL="2519858" algn="l" rtl="0" eaLnBrk="1" latinLnBrk="0" hangingPunct="1">
        <a:defRPr kumimoji="0" kern="1200">
          <a:solidFill>
            <a:schemeClr val="tx1"/>
          </a:solidFill>
          <a:latin typeface="+mn-lt"/>
          <a:ea typeface="+mn-ea"/>
          <a:cs typeface="+mn-cs"/>
        </a:defRPr>
      </a:lvl6pPr>
      <a:lvl7pPr marL="3023829" algn="l" rtl="0" eaLnBrk="1" latinLnBrk="0" hangingPunct="1">
        <a:defRPr kumimoji="0" kern="1200">
          <a:solidFill>
            <a:schemeClr val="tx1"/>
          </a:solidFill>
          <a:latin typeface="+mn-lt"/>
          <a:ea typeface="+mn-ea"/>
          <a:cs typeface="+mn-cs"/>
        </a:defRPr>
      </a:lvl7pPr>
      <a:lvl8pPr marL="3527801" algn="l" rtl="0" eaLnBrk="1" latinLnBrk="0" hangingPunct="1">
        <a:defRPr kumimoji="0" kern="1200">
          <a:solidFill>
            <a:schemeClr val="tx1"/>
          </a:solidFill>
          <a:latin typeface="+mn-lt"/>
          <a:ea typeface="+mn-ea"/>
          <a:cs typeface="+mn-cs"/>
        </a:defRPr>
      </a:lvl8pPr>
      <a:lvl9pPr marL="4031772"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1.xml"/><Relationship Id="rId1" Type="http://schemas.openxmlformats.org/officeDocument/2006/relationships/slideLayout" Target="../slideLayouts/slideLayout6.xml"/><Relationship Id="rId4" Type="http://schemas.openxmlformats.org/officeDocument/2006/relationships/image" Target="../media/image11.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6.xml"/><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6.xml"/><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Text Box 1"/>
          <p:cNvSpPr txBox="1">
            <a:spLocks noChangeArrowheads="1"/>
          </p:cNvSpPr>
          <p:nvPr/>
        </p:nvSpPr>
        <p:spPr bwMode="auto">
          <a:xfrm>
            <a:off x="503238" y="301625"/>
            <a:ext cx="9070975" cy="6853238"/>
          </a:xfrm>
          <a:prstGeom prst="rect">
            <a:avLst/>
          </a:prstGeom>
          <a:noFill/>
          <a:ln w="9525">
            <a:noFill/>
            <a:round/>
            <a:headEnd/>
            <a:tailEnd/>
          </a:ln>
          <a:effectLst/>
        </p:spPr>
        <p:txBody>
          <a:bodyPr lIns="0" tIns="47628" rIns="0" bIns="0" anchor="ctr"/>
          <a:lstStyle/>
          <a:p>
            <a:pPr algn="ct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en-US" sz="2200" dirty="0">
              <a:cs typeface="Arial Unicode MS" charset="0"/>
            </a:endParaRPr>
          </a:p>
        </p:txBody>
      </p:sp>
      <p:sp>
        <p:nvSpPr>
          <p:cNvPr id="5" name="Title 4"/>
          <p:cNvSpPr>
            <a:spLocks noGrp="1"/>
          </p:cNvSpPr>
          <p:nvPr>
            <p:ph type="title"/>
          </p:nvPr>
        </p:nvSpPr>
        <p:spPr>
          <a:xfrm>
            <a:off x="468312" y="2484437"/>
            <a:ext cx="9072563" cy="2555346"/>
          </a:xfrm>
          <a:effectLst/>
        </p:spPr>
        <p:txBody>
          <a:bodyPr>
            <a:normAutofit fontScale="90000"/>
          </a:bodyPr>
          <a:lstStyle/>
          <a:p>
            <a:pPr algn="ct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sz="7300" dirty="0" smtClean="0">
                <a:effectLst/>
                <a:cs typeface="Arial Unicode MS" charset="0"/>
              </a:rPr>
              <a:t>A Digital Fingerprint</a:t>
            </a:r>
            <a:br>
              <a:rPr lang="en-US" sz="7300" dirty="0" smtClean="0">
                <a:effectLst/>
                <a:cs typeface="Arial Unicode MS" charset="0"/>
              </a:rPr>
            </a:br>
            <a:r>
              <a:rPr lang="en-US" sz="4000" dirty="0" smtClean="0">
                <a:effectLst/>
                <a:cs typeface="Arial Unicode MS" charset="0"/>
              </a:rPr>
              <a:t/>
            </a:r>
            <a:br>
              <a:rPr lang="en-US" sz="4000" dirty="0" smtClean="0">
                <a:effectLst/>
                <a:cs typeface="Arial Unicode MS" charset="0"/>
              </a:rPr>
            </a:br>
            <a:r>
              <a:rPr lang="en-US" sz="3100" dirty="0" smtClean="0">
                <a:effectLst/>
                <a:cs typeface="Arial Unicode MS" charset="0"/>
              </a:rPr>
              <a:t>By</a:t>
            </a:r>
            <a:r>
              <a:rPr lang="en-US" sz="4000" dirty="0" smtClean="0">
                <a:effectLst/>
                <a:cs typeface="Arial Unicode MS" charset="0"/>
              </a:rPr>
              <a:t> </a:t>
            </a:r>
            <a:r>
              <a:rPr lang="en-US" sz="3700" dirty="0" smtClean="0">
                <a:effectLst/>
                <a:cs typeface="Arial Unicode MS" charset="0"/>
              </a:rPr>
              <a:t>S</a:t>
            </a:r>
            <a:r>
              <a:rPr lang="en-US" sz="3600" dirty="0" smtClean="0">
                <a:effectLst/>
                <a:cs typeface="Arial Unicode MS" charset="0"/>
              </a:rPr>
              <a:t>tephen </a:t>
            </a:r>
            <a:r>
              <a:rPr lang="en-US" sz="3700" dirty="0" smtClean="0">
                <a:effectLst/>
                <a:cs typeface="Arial Unicode MS" charset="0"/>
              </a:rPr>
              <a:t>S</a:t>
            </a:r>
            <a:r>
              <a:rPr lang="en-US" sz="3600" dirty="0" smtClean="0">
                <a:effectLst/>
                <a:cs typeface="Arial Unicode MS" charset="0"/>
              </a:rPr>
              <a:t>antise</a:t>
            </a:r>
            <a:br>
              <a:rPr lang="en-US" sz="3600" dirty="0" smtClean="0">
                <a:effectLst/>
                <a:cs typeface="Arial Unicode MS" charset="0"/>
              </a:rPr>
            </a:br>
            <a:r>
              <a:rPr lang="en-US" sz="3600" dirty="0" smtClean="0">
                <a:effectLst/>
                <a:cs typeface="Arial Unicode MS" charset="0"/>
              </a:rPr>
              <a:t/>
            </a:r>
            <a:br>
              <a:rPr lang="en-US" sz="3600" dirty="0" smtClean="0">
                <a:effectLst/>
                <a:cs typeface="Arial Unicode MS" charset="0"/>
              </a:rPr>
            </a:br>
            <a:r>
              <a:rPr lang="en-US" sz="2700" dirty="0" smtClean="0">
                <a:effectLst/>
                <a:cs typeface="Arial Unicode MS" charset="0"/>
              </a:rPr>
              <a:t>Advisor Prof. Aaron G. Cass</a:t>
            </a:r>
            <a:r>
              <a:rPr lang="en-US" sz="2000" dirty="0" smtClean="0">
                <a:effectLst/>
                <a:cs typeface="Arial Unicode MS" charset="0"/>
              </a:rPr>
              <a:t/>
            </a:r>
            <a:br>
              <a:rPr lang="en-US" sz="2000" dirty="0" smtClean="0">
                <a:effectLst/>
                <a:cs typeface="Arial Unicode MS" charset="0"/>
              </a:rPr>
            </a:br>
            <a:endParaRPr lang="en-US" dirty="0">
              <a:effectLst/>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Grp="1" noChangeArrowheads="1"/>
          </p:cNvSpPr>
          <p:nvPr>
            <p:ph type="title"/>
          </p:nvPr>
        </p:nvSpPr>
        <p:spPr>
          <a:xfrm>
            <a:off x="503238" y="301625"/>
            <a:ext cx="9070975" cy="1262063"/>
          </a:xfrm>
          <a:ln/>
        </p:spPr>
        <p:txBody>
          <a:bodyPr tIns="36162"/>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dirty="0" smtClean="0"/>
              <a:t>Using the Created Datasets</a:t>
            </a:r>
            <a:endParaRPr lang="en-US" dirty="0"/>
          </a:p>
        </p:txBody>
      </p:sp>
      <p:sp>
        <p:nvSpPr>
          <p:cNvPr id="20" name="Rectangle 2"/>
          <p:cNvSpPr txBox="1">
            <a:spLocks noChangeArrowheads="1"/>
          </p:cNvSpPr>
          <p:nvPr/>
        </p:nvSpPr>
        <p:spPr>
          <a:xfrm>
            <a:off x="544512" y="1570037"/>
            <a:ext cx="9070975" cy="4989513"/>
          </a:xfrm>
          <a:prstGeom prst="rect">
            <a:avLst/>
          </a:prstGeom>
          <a:ln/>
        </p:spPr>
        <p:txBody>
          <a:bodyPr/>
          <a:lstStyle/>
          <a:p>
            <a:r>
              <a:rPr lang="en-US" sz="2800" dirty="0" smtClean="0"/>
              <a:t>After researching different  </a:t>
            </a:r>
            <a:r>
              <a:rPr lang="en-US" sz="2800" dirty="0" smtClean="0"/>
              <a:t>techniques </a:t>
            </a:r>
            <a:r>
              <a:rPr lang="en-US" sz="2800" dirty="0" smtClean="0"/>
              <a:t>I found that learning classifiers were best suited for this task of identification for </a:t>
            </a:r>
            <a:r>
              <a:rPr lang="en-US" sz="2800" dirty="0" smtClean="0"/>
              <a:t>four </a:t>
            </a:r>
            <a:r>
              <a:rPr lang="en-US" sz="2800" dirty="0" smtClean="0"/>
              <a:t>main reasons:</a:t>
            </a:r>
          </a:p>
          <a:p>
            <a:pPr marL="514350" indent="-514350">
              <a:buClr>
                <a:srgbClr val="FFC000"/>
              </a:buClr>
              <a:buAutoNum type="arabicPeriod"/>
            </a:pPr>
            <a:r>
              <a:rPr lang="en-US" sz="2400" dirty="0" smtClean="0"/>
              <a:t>They </a:t>
            </a:r>
            <a:r>
              <a:rPr lang="en-US" sz="2400" dirty="0" smtClean="0"/>
              <a:t>use simple datasets that </a:t>
            </a:r>
            <a:r>
              <a:rPr lang="en-US" sz="2400" dirty="0" smtClean="0"/>
              <a:t>can be </a:t>
            </a:r>
            <a:r>
              <a:rPr lang="en-US" sz="2400" dirty="0" smtClean="0"/>
              <a:t>easily </a:t>
            </a:r>
            <a:r>
              <a:rPr lang="en-US" sz="2400" dirty="0" smtClean="0"/>
              <a:t>manipulated</a:t>
            </a:r>
          </a:p>
          <a:p>
            <a:pPr marL="514350" indent="-514350">
              <a:buClr>
                <a:srgbClr val="FFC000"/>
              </a:buClr>
              <a:buFont typeface="Times New Roman" pitchFamily="16" charset="0"/>
              <a:buAutoNum type="arabicPeriod"/>
            </a:pPr>
            <a:r>
              <a:rPr lang="en-US" sz="2400" dirty="0" smtClean="0"/>
              <a:t>Classification is a similar task to </a:t>
            </a:r>
            <a:r>
              <a:rPr lang="en-US" sz="2400" dirty="0" smtClean="0"/>
              <a:t>identification</a:t>
            </a:r>
          </a:p>
          <a:p>
            <a:pPr marL="514350" indent="-514350">
              <a:buClr>
                <a:srgbClr val="FFC000"/>
              </a:buClr>
              <a:buFont typeface="Times New Roman" pitchFamily="16" charset="0"/>
              <a:buAutoNum type="arabicPeriod"/>
            </a:pPr>
            <a:r>
              <a:rPr lang="en-US" sz="2400" dirty="0" smtClean="0"/>
              <a:t>A great deal of classifier algorithms have already been developed </a:t>
            </a:r>
            <a:r>
              <a:rPr lang="en-US" sz="2400" dirty="0" smtClean="0"/>
              <a:t>and are </a:t>
            </a:r>
            <a:r>
              <a:rPr lang="en-US" sz="2400" dirty="0" smtClean="0"/>
              <a:t>readily available to be used through the </a:t>
            </a:r>
            <a:r>
              <a:rPr lang="en-US" sz="2400" dirty="0" smtClean="0"/>
              <a:t>Weka </a:t>
            </a:r>
            <a:r>
              <a:rPr lang="en-US" sz="2400" dirty="0" smtClean="0"/>
              <a:t>library</a:t>
            </a:r>
            <a:r>
              <a:rPr lang="en-US" sz="2400" dirty="0" smtClean="0"/>
              <a:t>.</a:t>
            </a:r>
          </a:p>
          <a:p>
            <a:pPr marL="514350" indent="-514350">
              <a:buClr>
                <a:srgbClr val="FFC000"/>
              </a:buClr>
              <a:buFont typeface="Times New Roman" pitchFamily="16" charset="0"/>
              <a:buAutoNum type="arabicPeriod"/>
            </a:pPr>
            <a:r>
              <a:rPr lang="en-US" sz="2400" dirty="0" smtClean="0"/>
              <a:t>Tools are readily available to evaluate the correctness of a classifier’s results on classifying a dataset</a:t>
            </a:r>
          </a:p>
          <a:p>
            <a:pPr marL="514350" indent="-514350">
              <a:buFont typeface="Times New Roman" pitchFamily="16" charset="0"/>
              <a:buAutoNum type="arabicPeriod"/>
            </a:pPr>
            <a:endParaRPr lang="en-US" sz="2800" dirty="0" smtClean="0">
              <a:latin typeface="+mn-lt"/>
            </a:endParaRPr>
          </a:p>
          <a:p>
            <a:pPr marL="1174750" lvl="1" indent="-323850" defTabSz="914400" fontAlgn="auto" hangingPunct="1">
              <a:lnSpc>
                <a:spcPct val="100000"/>
              </a:lnSpc>
              <a:spcBef>
                <a:spcPts val="441"/>
              </a:spcBef>
              <a:spcAft>
                <a:spcPts val="0"/>
              </a:spcAft>
              <a:buClr>
                <a:srgbClr val="FFFF00"/>
              </a:buClr>
              <a:buSzPct val="45000"/>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kumimoji="0" lang="en-US" sz="2800" b="0" i="0" u="none" strike="noStrike" kern="1200" cap="none" spc="0" normalizeH="0" baseline="0" noProof="0" dirty="0">
              <a:ln>
                <a:noFill/>
              </a:ln>
              <a:solidFill>
                <a:schemeClr val="tx1"/>
              </a:solidFill>
              <a:effectLst/>
              <a:uLnTx/>
              <a:uFillTx/>
              <a:latin typeface="+mn-lt"/>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Grp="1" noChangeArrowheads="1"/>
          </p:cNvSpPr>
          <p:nvPr>
            <p:ph type="title"/>
          </p:nvPr>
        </p:nvSpPr>
        <p:spPr>
          <a:xfrm>
            <a:off x="368490" y="301625"/>
            <a:ext cx="8952931" cy="1262063"/>
          </a:xfrm>
          <a:ln/>
        </p:spPr>
        <p:txBody>
          <a:bodyPr tIns="36162">
            <a:noAutofit/>
          </a:bodyPr>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sz="4000" dirty="0" smtClean="0"/>
              <a:t>The Difference Between Classification and Identification</a:t>
            </a:r>
            <a:endParaRPr lang="en-US" sz="4000" dirty="0"/>
          </a:p>
        </p:txBody>
      </p:sp>
      <p:sp>
        <p:nvSpPr>
          <p:cNvPr id="20" name="Rectangle 2"/>
          <p:cNvSpPr txBox="1">
            <a:spLocks noChangeArrowheads="1"/>
          </p:cNvSpPr>
          <p:nvPr/>
        </p:nvSpPr>
        <p:spPr>
          <a:xfrm>
            <a:off x="544512" y="1570037"/>
            <a:ext cx="9070975" cy="4989513"/>
          </a:xfrm>
          <a:prstGeom prst="rect">
            <a:avLst/>
          </a:prstGeom>
          <a:ln/>
        </p:spPr>
        <p:txBody>
          <a:bodyPr/>
          <a:lstStyle/>
          <a:p>
            <a:pPr marL="431800" lvl="0" indent="-323850" defTabSz="914400" fontAlgn="auto" hangingPunct="1">
              <a:lnSpc>
                <a:spcPct val="100000"/>
              </a:lnSpc>
              <a:spcBef>
                <a:spcPts val="441"/>
              </a:spcBef>
              <a:spcAft>
                <a:spcPts val="0"/>
              </a:spcAft>
              <a:buClr>
                <a:srgbClr val="FFFF00"/>
              </a:buClr>
              <a:buSzPct val="45000"/>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sz="3000" dirty="0" smtClean="0">
                <a:latin typeface="+mn-lt"/>
              </a:rPr>
              <a:t>Classification</a:t>
            </a:r>
          </a:p>
          <a:p>
            <a:pPr marL="431800" lvl="0" indent="-323850" defTabSz="914400" fontAlgn="auto" hangingPunct="1">
              <a:lnSpc>
                <a:spcPct val="100000"/>
              </a:lnSpc>
              <a:spcBef>
                <a:spcPts val="441"/>
              </a:spcBef>
              <a:spcAft>
                <a:spcPts val="0"/>
              </a:spcAft>
              <a:buClr>
                <a:srgbClr val="FFFF00"/>
              </a:buClr>
              <a:buSzPct val="45000"/>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kumimoji="0" lang="en-US" sz="3000" b="0" i="0" u="none" strike="noStrike" kern="1200" cap="none" spc="0" normalizeH="0" baseline="0" noProof="0" dirty="0" smtClean="0">
              <a:ln>
                <a:noFill/>
              </a:ln>
              <a:solidFill>
                <a:schemeClr val="tx1"/>
              </a:solidFill>
              <a:effectLst/>
              <a:uLnTx/>
              <a:uFillTx/>
              <a:latin typeface="+mn-lt"/>
              <a:ea typeface="+mn-ea"/>
              <a:cs typeface="+mn-cs"/>
            </a:endParaRPr>
          </a:p>
          <a:p>
            <a:pPr marL="431800" lvl="0" indent="-323850" defTabSz="914400" fontAlgn="auto" hangingPunct="1">
              <a:lnSpc>
                <a:spcPct val="100000"/>
              </a:lnSpc>
              <a:spcBef>
                <a:spcPts val="441"/>
              </a:spcBef>
              <a:spcAft>
                <a:spcPts val="0"/>
              </a:spcAft>
              <a:buClr>
                <a:srgbClr val="FFFF00"/>
              </a:buClr>
              <a:buSzPct val="45000"/>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en-US" sz="3000" dirty="0" smtClean="0">
              <a:latin typeface="+mn-lt"/>
            </a:endParaRPr>
          </a:p>
          <a:p>
            <a:pPr marL="431800" lvl="0" indent="-323850" defTabSz="914400" fontAlgn="auto" hangingPunct="1">
              <a:lnSpc>
                <a:spcPct val="100000"/>
              </a:lnSpc>
              <a:spcBef>
                <a:spcPts val="441"/>
              </a:spcBef>
              <a:spcAft>
                <a:spcPts val="0"/>
              </a:spcAft>
              <a:buClr>
                <a:srgbClr val="FFFF00"/>
              </a:buClr>
              <a:buSzPct val="45000"/>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kumimoji="0" lang="en-US" sz="3000" b="0" i="0" u="none" strike="noStrike" kern="1200" cap="none" spc="0" normalizeH="0" baseline="0" noProof="0" dirty="0" smtClean="0">
              <a:ln>
                <a:noFill/>
              </a:ln>
              <a:solidFill>
                <a:schemeClr val="tx1"/>
              </a:solidFill>
              <a:effectLst/>
              <a:uLnTx/>
              <a:uFillTx/>
              <a:latin typeface="+mn-lt"/>
              <a:ea typeface="+mn-ea"/>
              <a:cs typeface="+mn-cs"/>
            </a:endParaRPr>
          </a:p>
          <a:p>
            <a:pPr marL="431800" lvl="0" indent="-323850" defTabSz="914400" fontAlgn="auto" hangingPunct="1">
              <a:lnSpc>
                <a:spcPct val="100000"/>
              </a:lnSpc>
              <a:spcBef>
                <a:spcPts val="441"/>
              </a:spcBef>
              <a:spcAft>
                <a:spcPts val="0"/>
              </a:spcAft>
              <a:buClr>
                <a:srgbClr val="FFFF00"/>
              </a:buClr>
              <a:buSzPct val="45000"/>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en-US" sz="3000" dirty="0" smtClean="0">
              <a:latin typeface="+mn-lt"/>
            </a:endParaRPr>
          </a:p>
          <a:p>
            <a:pPr marL="431800" lvl="0" indent="-323850" defTabSz="914400" fontAlgn="auto" hangingPunct="1">
              <a:lnSpc>
                <a:spcPct val="100000"/>
              </a:lnSpc>
              <a:spcBef>
                <a:spcPts val="441"/>
              </a:spcBef>
              <a:spcAft>
                <a:spcPts val="0"/>
              </a:spcAft>
              <a:buClr>
                <a:srgbClr val="FFFF00"/>
              </a:buClr>
              <a:buSzPct val="45000"/>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kumimoji="0" lang="en-US" sz="3000" b="0" i="0" u="none" strike="noStrike" kern="1200" cap="none" spc="0" normalizeH="0" baseline="0" noProof="0" dirty="0" smtClean="0">
              <a:ln>
                <a:noFill/>
              </a:ln>
              <a:solidFill>
                <a:schemeClr val="tx1"/>
              </a:solidFill>
              <a:effectLst/>
              <a:uLnTx/>
              <a:uFillTx/>
              <a:latin typeface="+mn-lt"/>
              <a:ea typeface="+mn-ea"/>
              <a:cs typeface="+mn-cs"/>
            </a:endParaRPr>
          </a:p>
          <a:p>
            <a:pPr marL="431800" lvl="0" indent="-323850" defTabSz="914400" fontAlgn="auto" hangingPunct="1">
              <a:lnSpc>
                <a:spcPct val="100000"/>
              </a:lnSpc>
              <a:spcBef>
                <a:spcPts val="441"/>
              </a:spcBef>
              <a:spcAft>
                <a:spcPts val="0"/>
              </a:spcAft>
              <a:buClr>
                <a:srgbClr val="FFFF00"/>
              </a:buClr>
              <a:buSzPct val="45000"/>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sz="3000" dirty="0" smtClean="0">
                <a:latin typeface="+mn-lt"/>
              </a:rPr>
              <a:t>Identification</a:t>
            </a:r>
          </a:p>
          <a:p>
            <a:pPr marL="1174750" lvl="1" indent="-323850" defTabSz="914400" fontAlgn="auto" hangingPunct="1">
              <a:lnSpc>
                <a:spcPct val="100000"/>
              </a:lnSpc>
              <a:spcBef>
                <a:spcPts val="441"/>
              </a:spcBef>
              <a:spcAft>
                <a:spcPts val="0"/>
              </a:spcAft>
              <a:buClr>
                <a:srgbClr val="FFFF00"/>
              </a:buClr>
              <a:buSzPct val="45000"/>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sz="3000" noProof="0" dirty="0" smtClean="0">
                <a:latin typeface="+mn-lt"/>
              </a:rPr>
              <a:t>Whichever user is predicted most</a:t>
            </a:r>
            <a:endParaRPr kumimoji="0" lang="en-US" sz="3000" b="0" i="0" u="none" strike="noStrike" kern="1200" cap="none" spc="0" normalizeH="0" baseline="0" noProof="0" dirty="0">
              <a:ln>
                <a:noFill/>
              </a:ln>
              <a:solidFill>
                <a:schemeClr val="tx1"/>
              </a:solidFill>
              <a:effectLst/>
              <a:uLnTx/>
              <a:uFillTx/>
              <a:latin typeface="+mn-lt"/>
              <a:ea typeface="+mn-ea"/>
              <a:cs typeface="+mn-cs"/>
            </a:endParaRPr>
          </a:p>
        </p:txBody>
      </p:sp>
      <p:pic>
        <p:nvPicPr>
          <p:cNvPr id="3074" name="Picture 2"/>
          <p:cNvPicPr>
            <a:picLocks noChangeAspect="1" noChangeArrowheads="1"/>
          </p:cNvPicPr>
          <p:nvPr/>
        </p:nvPicPr>
        <p:blipFill>
          <a:blip r:embed="rId3" cstate="print"/>
          <a:srcRect/>
          <a:stretch>
            <a:fillRect/>
          </a:stretch>
        </p:blipFill>
        <p:spPr bwMode="auto">
          <a:xfrm>
            <a:off x="1367003" y="2429302"/>
            <a:ext cx="2974555" cy="1741203"/>
          </a:xfrm>
          <a:prstGeom prst="rect">
            <a:avLst/>
          </a:prstGeom>
          <a:noFill/>
          <a:ln w="9525">
            <a:noFill/>
            <a:miter lim="800000"/>
            <a:headEnd/>
            <a:tailEnd/>
          </a:ln>
          <a:effectLst/>
        </p:spPr>
      </p:pic>
      <p:pic>
        <p:nvPicPr>
          <p:cNvPr id="3075" name="Picture 3"/>
          <p:cNvPicPr>
            <a:picLocks noChangeAspect="1" noChangeArrowheads="1"/>
          </p:cNvPicPr>
          <p:nvPr/>
        </p:nvPicPr>
        <p:blipFill>
          <a:blip r:embed="rId4" cstate="print"/>
          <a:srcRect/>
          <a:stretch>
            <a:fillRect/>
          </a:stretch>
        </p:blipFill>
        <p:spPr bwMode="auto">
          <a:xfrm>
            <a:off x="5071588" y="2843402"/>
            <a:ext cx="2667000" cy="781050"/>
          </a:xfrm>
          <a:prstGeom prst="rect">
            <a:avLst/>
          </a:prstGeom>
          <a:noFill/>
          <a:ln w="9525">
            <a:noFill/>
            <a:miter lim="800000"/>
            <a:headEnd/>
            <a:tailEnd/>
          </a:ln>
          <a:effectLst/>
        </p:spPr>
      </p:pic>
      <p:sp>
        <p:nvSpPr>
          <p:cNvPr id="6" name="TextBox 5"/>
          <p:cNvSpPr txBox="1"/>
          <p:nvPr/>
        </p:nvSpPr>
        <p:spPr>
          <a:xfrm>
            <a:off x="2060813" y="2074460"/>
            <a:ext cx="1381532" cy="349968"/>
          </a:xfrm>
          <a:prstGeom prst="rect">
            <a:avLst/>
          </a:prstGeom>
          <a:noFill/>
        </p:spPr>
        <p:txBody>
          <a:bodyPr wrap="none" rtlCol="0">
            <a:spAutoFit/>
          </a:bodyPr>
          <a:lstStyle/>
          <a:p>
            <a:r>
              <a:rPr lang="en-US" dirty="0" smtClean="0"/>
              <a:t>Training set</a:t>
            </a:r>
            <a:endParaRPr lang="en-US" dirty="0"/>
          </a:p>
        </p:txBody>
      </p:sp>
      <p:sp>
        <p:nvSpPr>
          <p:cNvPr id="7" name="TextBox 6"/>
          <p:cNvSpPr txBox="1"/>
          <p:nvPr/>
        </p:nvSpPr>
        <p:spPr>
          <a:xfrm>
            <a:off x="5923129" y="2442949"/>
            <a:ext cx="1018292" cy="349968"/>
          </a:xfrm>
          <a:prstGeom prst="rect">
            <a:avLst/>
          </a:prstGeom>
          <a:noFill/>
        </p:spPr>
        <p:txBody>
          <a:bodyPr wrap="none" rtlCol="0">
            <a:spAutoFit/>
          </a:bodyPr>
          <a:lstStyle/>
          <a:p>
            <a:r>
              <a:rPr lang="en-US" dirty="0" smtClean="0"/>
              <a:t>Test Set</a:t>
            </a:r>
            <a:endParaRPr lang="en-US" dirty="0"/>
          </a:p>
        </p:txBody>
      </p:sp>
      <p:sp>
        <p:nvSpPr>
          <p:cNvPr id="10" name="TextBox 9"/>
          <p:cNvSpPr txBox="1"/>
          <p:nvPr/>
        </p:nvSpPr>
        <p:spPr>
          <a:xfrm>
            <a:off x="8284428" y="2906974"/>
            <a:ext cx="1796197" cy="349968"/>
          </a:xfrm>
          <a:prstGeom prst="rect">
            <a:avLst/>
          </a:prstGeom>
          <a:noFill/>
        </p:spPr>
        <p:txBody>
          <a:bodyPr wrap="none" rtlCol="0">
            <a:spAutoFit/>
          </a:bodyPr>
          <a:lstStyle/>
          <a:p>
            <a:r>
              <a:rPr lang="en-US" dirty="0" smtClean="0"/>
              <a:t>Predicted Value</a:t>
            </a:r>
            <a:endParaRPr lang="en-US" dirty="0"/>
          </a:p>
        </p:txBody>
      </p:sp>
      <p:cxnSp>
        <p:nvCxnSpPr>
          <p:cNvPr id="12" name="Straight Arrow Connector 11"/>
          <p:cNvCxnSpPr>
            <a:stCxn id="10" idx="1"/>
          </p:cNvCxnSpPr>
          <p:nvPr/>
        </p:nvCxnSpPr>
        <p:spPr>
          <a:xfrm rot="10800000" flipV="1">
            <a:off x="7615452" y="3081958"/>
            <a:ext cx="668977" cy="16084"/>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Grp="1" noChangeArrowheads="1"/>
          </p:cNvSpPr>
          <p:nvPr>
            <p:ph type="title"/>
          </p:nvPr>
        </p:nvSpPr>
        <p:spPr>
          <a:xfrm>
            <a:off x="503238" y="301625"/>
            <a:ext cx="9070975" cy="1262063"/>
          </a:xfrm>
          <a:ln/>
        </p:spPr>
        <p:txBody>
          <a:bodyPr tIns="36162">
            <a:normAutofit/>
          </a:bodyPr>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dirty="0" smtClean="0"/>
              <a:t>Experiment</a:t>
            </a:r>
            <a:endParaRPr lang="en-US" dirty="0"/>
          </a:p>
        </p:txBody>
      </p:sp>
      <p:sp>
        <p:nvSpPr>
          <p:cNvPr id="20" name="Rectangle 2"/>
          <p:cNvSpPr txBox="1">
            <a:spLocks noChangeArrowheads="1"/>
          </p:cNvSpPr>
          <p:nvPr/>
        </p:nvSpPr>
        <p:spPr>
          <a:xfrm>
            <a:off x="544512" y="1570037"/>
            <a:ext cx="9363763" cy="4989513"/>
          </a:xfrm>
          <a:prstGeom prst="rect">
            <a:avLst/>
          </a:prstGeom>
          <a:ln/>
        </p:spPr>
        <p:txBody>
          <a:bodyPr/>
          <a:lstStyle/>
          <a:p>
            <a:pPr marL="742950" indent="-742950">
              <a:buAutoNum type="arabicPeriod"/>
            </a:pPr>
            <a:r>
              <a:rPr lang="en-US" sz="2400" dirty="0" smtClean="0"/>
              <a:t>Collect browsing histories from volunteers.</a:t>
            </a:r>
          </a:p>
          <a:p>
            <a:pPr marL="742950" indent="-742950">
              <a:buAutoNum type="arabicPeriod"/>
            </a:pPr>
            <a:r>
              <a:rPr lang="en-US" sz="2400" dirty="0" smtClean="0"/>
              <a:t>Strip the extra data out of the collected browsing histories</a:t>
            </a:r>
          </a:p>
          <a:p>
            <a:pPr marL="742950" indent="-742950">
              <a:buAutoNum type="arabicPeriod"/>
            </a:pPr>
            <a:r>
              <a:rPr lang="en-US" sz="2400" dirty="0" smtClean="0"/>
              <a:t>Create data sets. Which includes:</a:t>
            </a:r>
          </a:p>
          <a:p>
            <a:pPr marL="2754630" lvl="1" indent="-742950">
              <a:buAutoNum type="arabicPeriod"/>
            </a:pPr>
            <a:r>
              <a:rPr lang="en-US" sz="2400" dirty="0" smtClean="0"/>
              <a:t>A separate dataset for every combination of n-grams and skips from a 0 skip bi-gram to a 50 skip 50-gram</a:t>
            </a:r>
          </a:p>
          <a:p>
            <a:pPr marL="2754630" lvl="1" indent="-742950">
              <a:buAutoNum type="arabicPeriod"/>
            </a:pPr>
            <a:r>
              <a:rPr lang="en-US" sz="2400" dirty="0" smtClean="0"/>
              <a:t>One of every previous dataset for both website and webpage specificity</a:t>
            </a:r>
          </a:p>
          <a:p>
            <a:pPr marL="2754630" lvl="1" indent="-742950">
              <a:buAutoNum type="arabicPeriod"/>
            </a:pPr>
            <a:r>
              <a:rPr lang="en-US" sz="2400" dirty="0" smtClean="0"/>
              <a:t>Then splitting every </a:t>
            </a:r>
            <a:r>
              <a:rPr lang="en-US" sz="2400" dirty="0" smtClean="0"/>
              <a:t>users dataset </a:t>
            </a:r>
            <a:r>
              <a:rPr lang="en-US" sz="2400" dirty="0" smtClean="0"/>
              <a:t>into two sets. </a:t>
            </a:r>
          </a:p>
          <a:p>
            <a:pPr marL="4766310" lvl="2" indent="-742950">
              <a:buAutoNum type="arabicPeriod"/>
            </a:pPr>
            <a:r>
              <a:rPr lang="en-US" sz="2400" dirty="0" smtClean="0"/>
              <a:t>80% training set</a:t>
            </a:r>
          </a:p>
          <a:p>
            <a:pPr marL="4766310" lvl="2" indent="-742950">
              <a:buAutoNum type="arabicPeriod"/>
            </a:pPr>
            <a:r>
              <a:rPr lang="en-US" sz="2400" dirty="0" smtClean="0"/>
              <a:t>20% testing set</a:t>
            </a:r>
          </a:p>
          <a:p>
            <a:pPr marL="431800" indent="-323850" defTabSz="914400" fontAlgn="auto" hangingPunct="1">
              <a:lnSpc>
                <a:spcPct val="100000"/>
              </a:lnSpc>
              <a:spcBef>
                <a:spcPts val="441"/>
              </a:spcBef>
              <a:spcAft>
                <a:spcPts val="0"/>
              </a:spcAft>
              <a:buClr>
                <a:srgbClr val="FFFF00"/>
              </a:buClr>
              <a:buSzPct val="4500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kumimoji="0" lang="en-US" sz="28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Grp="1" noChangeArrowheads="1"/>
          </p:cNvSpPr>
          <p:nvPr>
            <p:ph type="title"/>
          </p:nvPr>
        </p:nvSpPr>
        <p:spPr>
          <a:xfrm>
            <a:off x="503238" y="301625"/>
            <a:ext cx="9070975" cy="1262063"/>
          </a:xfrm>
          <a:ln/>
        </p:spPr>
        <p:txBody>
          <a:bodyPr tIns="36162">
            <a:normAutofit/>
          </a:bodyPr>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dirty="0" smtClean="0"/>
              <a:t>Experiment</a:t>
            </a:r>
            <a:endParaRPr lang="en-US" dirty="0"/>
          </a:p>
        </p:txBody>
      </p:sp>
      <p:sp>
        <p:nvSpPr>
          <p:cNvPr id="20" name="Rectangle 2"/>
          <p:cNvSpPr txBox="1">
            <a:spLocks noChangeArrowheads="1"/>
          </p:cNvSpPr>
          <p:nvPr/>
        </p:nvSpPr>
        <p:spPr>
          <a:xfrm>
            <a:off x="544512" y="1570037"/>
            <a:ext cx="9363763" cy="4989513"/>
          </a:xfrm>
          <a:prstGeom prst="rect">
            <a:avLst/>
          </a:prstGeom>
          <a:ln/>
        </p:spPr>
        <p:txBody>
          <a:bodyPr/>
          <a:lstStyle/>
          <a:p>
            <a:pPr marL="742950" indent="-742950">
              <a:buAutoNum type="arabicPeriod" startAt="4"/>
            </a:pPr>
            <a:r>
              <a:rPr lang="en-US" sz="2400" dirty="0" smtClean="0"/>
              <a:t>For </a:t>
            </a:r>
            <a:r>
              <a:rPr lang="en-US" sz="2400" dirty="0" smtClean="0"/>
              <a:t>every dataset train a classifier and test it with its corresponding test set</a:t>
            </a:r>
            <a:r>
              <a:rPr lang="en-US" sz="2400" dirty="0" smtClean="0"/>
              <a:t>.</a:t>
            </a:r>
          </a:p>
          <a:p>
            <a:pPr marL="742950" indent="-742950">
              <a:buFont typeface="Times New Roman" pitchFamily="16" charset="0"/>
              <a:buAutoNum type="arabicPeriod" startAt="4"/>
            </a:pPr>
            <a:r>
              <a:rPr lang="en-US" sz="2400" dirty="0" smtClean="0"/>
              <a:t>Evaluate the results to find which representation of the data will yield </a:t>
            </a:r>
            <a:r>
              <a:rPr lang="en-US" sz="2400" dirty="0" smtClean="0"/>
              <a:t>most correct user identifications.</a:t>
            </a:r>
          </a:p>
          <a:p>
            <a:pPr marL="1485900" lvl="1" indent="-742950"/>
            <a:r>
              <a:rPr lang="en-US" sz="2400" dirty="0" smtClean="0"/>
              <a:t>	Ideally it will correctly identify every user</a:t>
            </a:r>
          </a:p>
          <a:p>
            <a:pPr marL="742950" indent="-742950">
              <a:buFont typeface="Times New Roman" pitchFamily="16" charset="0"/>
              <a:buAutoNum type="arabicPeriod" startAt="4"/>
            </a:pPr>
            <a:r>
              <a:rPr lang="en-US" sz="2400" dirty="0" smtClean="0"/>
              <a:t>Report on the </a:t>
            </a:r>
            <a:r>
              <a:rPr lang="en-US" sz="2400" dirty="0" smtClean="0"/>
              <a:t>findings</a:t>
            </a:r>
          </a:p>
          <a:p>
            <a:pPr marL="742950" indent="-742950"/>
            <a:endParaRPr lang="en-US" sz="2400" dirty="0" smtClean="0"/>
          </a:p>
          <a:p>
            <a:pPr marL="742950" indent="-742950"/>
            <a:r>
              <a:rPr lang="en-US" sz="2400" dirty="0" smtClean="0"/>
              <a:t>Currently I am on step 4. I have created every necessary training and test set and have begun to use the Naïve </a:t>
            </a:r>
            <a:r>
              <a:rPr lang="en-US" sz="2400" dirty="0" err="1" smtClean="0"/>
              <a:t>Bayes</a:t>
            </a:r>
            <a:r>
              <a:rPr lang="en-US" sz="2400" dirty="0" smtClean="0"/>
              <a:t> Classifier to produce results.</a:t>
            </a:r>
            <a:endParaRPr lang="en-US" sz="2400" dirty="0" smtClean="0"/>
          </a:p>
          <a:p>
            <a:pPr marL="742950" indent="-742950">
              <a:buFont typeface="Times New Roman" pitchFamily="16" charset="0"/>
              <a:buAutoNum type="arabicPeriod" startAt="4"/>
            </a:pPr>
            <a:endParaRPr lang="en-US" sz="2400" dirty="0" smtClean="0"/>
          </a:p>
          <a:p>
            <a:pPr marL="742950" indent="-742950">
              <a:buAutoNum type="arabicPeriod" startAt="4"/>
            </a:pPr>
            <a:endParaRPr lang="en-US" sz="2400" dirty="0" smtClean="0"/>
          </a:p>
          <a:p>
            <a:pPr marL="742950" indent="-742950">
              <a:buAutoNum type="arabicPeriod" startAt="4"/>
            </a:pPr>
            <a:endParaRPr lang="en-US" sz="2400" dirty="0" smtClean="0"/>
          </a:p>
          <a:p>
            <a:pPr marL="431800" indent="-323850" defTabSz="914400" fontAlgn="auto" hangingPunct="1">
              <a:lnSpc>
                <a:spcPct val="100000"/>
              </a:lnSpc>
              <a:spcBef>
                <a:spcPts val="441"/>
              </a:spcBef>
              <a:spcAft>
                <a:spcPts val="0"/>
              </a:spcAft>
              <a:buClr>
                <a:srgbClr val="FFFF00"/>
              </a:buClr>
              <a:buSzPct val="4500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kumimoji="0" lang="en-US" sz="28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Grp="1" noChangeArrowheads="1"/>
          </p:cNvSpPr>
          <p:nvPr>
            <p:ph type="title"/>
          </p:nvPr>
        </p:nvSpPr>
        <p:spPr>
          <a:xfrm>
            <a:off x="503238" y="301625"/>
            <a:ext cx="9070975" cy="1262063"/>
          </a:xfrm>
          <a:ln/>
        </p:spPr>
        <p:txBody>
          <a:bodyPr tIns="36162"/>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dirty="0" smtClean="0"/>
              <a:t>Future Work</a:t>
            </a:r>
            <a:endParaRPr lang="en-US" dirty="0"/>
          </a:p>
        </p:txBody>
      </p:sp>
      <p:sp>
        <p:nvSpPr>
          <p:cNvPr id="20" name="Rectangle 2"/>
          <p:cNvSpPr txBox="1">
            <a:spLocks noChangeArrowheads="1"/>
          </p:cNvSpPr>
          <p:nvPr/>
        </p:nvSpPr>
        <p:spPr>
          <a:xfrm>
            <a:off x="544512" y="1341437"/>
            <a:ext cx="9070975" cy="4989513"/>
          </a:xfrm>
          <a:prstGeom prst="rect">
            <a:avLst/>
          </a:prstGeom>
          <a:ln/>
        </p:spPr>
        <p:txBody>
          <a:bodyPr/>
          <a:lstStyle/>
          <a:p>
            <a:pPr marL="431800" indent="-323850" defTabSz="914400" fontAlgn="auto" hangingPunct="1">
              <a:lnSpc>
                <a:spcPct val="100000"/>
              </a:lnSpc>
              <a:spcBef>
                <a:spcPts val="441"/>
              </a:spcBef>
              <a:spcAft>
                <a:spcPts val="0"/>
              </a:spcAft>
              <a:buClr>
                <a:srgbClr val="FFFF00"/>
              </a:buClr>
              <a:buSzPct val="45000"/>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kumimoji="0" lang="en-US" sz="2400" b="0" i="0" u="none" strike="noStrike" kern="1200" cap="none" spc="0" normalizeH="0" baseline="0" noProof="0" dirty="0" smtClean="0">
                <a:ln>
                  <a:noFill/>
                </a:ln>
                <a:solidFill>
                  <a:schemeClr val="tx1"/>
                </a:solidFill>
                <a:effectLst/>
                <a:uLnTx/>
                <a:uFillTx/>
                <a:latin typeface="+mn-lt"/>
                <a:ea typeface="+mn-ea"/>
                <a:cs typeface="+mn-cs"/>
              </a:rPr>
              <a:t>If this research finds</a:t>
            </a:r>
            <a:r>
              <a:rPr kumimoji="0" lang="en-US" sz="2400" b="0" i="0" u="none" strike="noStrike" kern="1200" cap="none" spc="0" normalizeH="0" noProof="0" dirty="0" smtClean="0">
                <a:ln>
                  <a:noFill/>
                </a:ln>
                <a:solidFill>
                  <a:schemeClr val="tx1"/>
                </a:solidFill>
                <a:effectLst/>
                <a:uLnTx/>
                <a:uFillTx/>
                <a:latin typeface="+mn-lt"/>
                <a:ea typeface="+mn-ea"/>
                <a:cs typeface="+mn-cs"/>
              </a:rPr>
              <a:t> an ideal dataset representation for browsing histories it will open the door to a variety of different implementations.</a:t>
            </a:r>
          </a:p>
          <a:p>
            <a:pPr marL="1174750" lvl="1" indent="-323850" defTabSz="914400" fontAlgn="auto" hangingPunct="1">
              <a:lnSpc>
                <a:spcPct val="100000"/>
              </a:lnSpc>
              <a:spcBef>
                <a:spcPts val="441"/>
              </a:spcBef>
              <a:spcAft>
                <a:spcPts val="0"/>
              </a:spcAft>
              <a:buClr>
                <a:srgbClr val="FFFF00"/>
              </a:buClr>
              <a:buSzPct val="45000"/>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sz="2400" baseline="0" dirty="0" smtClean="0">
                <a:latin typeface="+mn-lt"/>
              </a:rPr>
              <a:t>You</a:t>
            </a:r>
            <a:r>
              <a:rPr lang="en-US" sz="2400" dirty="0" smtClean="0">
                <a:latin typeface="+mn-lt"/>
              </a:rPr>
              <a:t> could imagine smarter websites that know who you are without ever having to tell them</a:t>
            </a:r>
          </a:p>
          <a:p>
            <a:pPr marL="1174750" lvl="1" indent="-323850" defTabSz="914400" fontAlgn="auto" hangingPunct="1">
              <a:lnSpc>
                <a:spcPct val="100000"/>
              </a:lnSpc>
              <a:spcBef>
                <a:spcPts val="441"/>
              </a:spcBef>
              <a:spcAft>
                <a:spcPts val="0"/>
              </a:spcAft>
              <a:buClr>
                <a:srgbClr val="FFFF00"/>
              </a:buClr>
              <a:buSzPct val="45000"/>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kumimoji="0" lang="en-US" sz="2400" b="0" i="0" u="none" strike="noStrike" kern="1200" cap="none" spc="0" normalizeH="0" baseline="0" noProof="0" dirty="0" smtClean="0">
                <a:ln>
                  <a:noFill/>
                </a:ln>
                <a:solidFill>
                  <a:schemeClr val="tx1"/>
                </a:solidFill>
                <a:effectLst/>
                <a:uLnTx/>
                <a:uFillTx/>
                <a:latin typeface="+mn-lt"/>
                <a:ea typeface="+mn-ea"/>
                <a:cs typeface="+mn-cs"/>
              </a:rPr>
              <a:t>The</a:t>
            </a:r>
            <a:r>
              <a:rPr kumimoji="0" lang="en-US" sz="2400" b="0" i="0" u="none" strike="noStrike" kern="1200" cap="none" spc="0" normalizeH="0" noProof="0" dirty="0" smtClean="0">
                <a:ln>
                  <a:noFill/>
                </a:ln>
                <a:solidFill>
                  <a:schemeClr val="tx1"/>
                </a:solidFill>
                <a:effectLst/>
                <a:uLnTx/>
                <a:uFillTx/>
                <a:latin typeface="+mn-lt"/>
                <a:ea typeface="+mn-ea"/>
                <a:cs typeface="+mn-cs"/>
              </a:rPr>
              <a:t> government could use this as a unique way to track criminals</a:t>
            </a:r>
          </a:p>
          <a:p>
            <a:pPr marL="1174750" lvl="1" indent="-323850" defTabSz="914400" fontAlgn="auto" hangingPunct="1">
              <a:lnSpc>
                <a:spcPct val="100000"/>
              </a:lnSpc>
              <a:spcBef>
                <a:spcPts val="441"/>
              </a:spcBef>
              <a:spcAft>
                <a:spcPts val="0"/>
              </a:spcAft>
              <a:buClr>
                <a:srgbClr val="FFFF00"/>
              </a:buClr>
              <a:buSzPct val="45000"/>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sz="2400" baseline="0" dirty="0" smtClean="0">
                <a:latin typeface="+mn-lt"/>
              </a:rPr>
              <a:t>This</a:t>
            </a:r>
            <a:r>
              <a:rPr lang="en-US" sz="2400" dirty="0" smtClean="0">
                <a:latin typeface="+mn-lt"/>
              </a:rPr>
              <a:t> research could be expanded to identify different types or groups of people to aid online recommendation systems</a:t>
            </a:r>
          </a:p>
          <a:p>
            <a:pPr marL="1174750" lvl="1" indent="-323850" defTabSz="914400" fontAlgn="auto" hangingPunct="1">
              <a:lnSpc>
                <a:spcPct val="100000"/>
              </a:lnSpc>
              <a:spcBef>
                <a:spcPts val="441"/>
              </a:spcBef>
              <a:spcAft>
                <a:spcPts val="0"/>
              </a:spcAft>
              <a:buClr>
                <a:srgbClr val="FFFF00"/>
              </a:buClr>
              <a:buSzPct val="45000"/>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kumimoji="0" lang="en-US" sz="2400" b="0" i="0" u="none" strike="noStrike" kern="1200" cap="none" spc="0" normalizeH="0" baseline="0" noProof="0" dirty="0" smtClean="0">
                <a:ln>
                  <a:noFill/>
                </a:ln>
                <a:solidFill>
                  <a:schemeClr val="tx1"/>
                </a:solidFill>
                <a:effectLst/>
                <a:uLnTx/>
                <a:uFillTx/>
                <a:latin typeface="+mn-lt"/>
                <a:ea typeface="+mn-ea"/>
                <a:cs typeface="+mn-cs"/>
              </a:rPr>
              <a:t>Could be used to</a:t>
            </a:r>
            <a:r>
              <a:rPr kumimoji="0" lang="en-US" sz="2400" b="0" i="0" u="none" strike="noStrike" kern="1200" cap="none" spc="0" normalizeH="0" noProof="0" dirty="0" smtClean="0">
                <a:ln>
                  <a:noFill/>
                </a:ln>
                <a:solidFill>
                  <a:schemeClr val="tx1"/>
                </a:solidFill>
                <a:effectLst/>
                <a:uLnTx/>
                <a:uFillTx/>
                <a:latin typeface="+mn-lt"/>
                <a:ea typeface="+mn-ea"/>
                <a:cs typeface="+mn-cs"/>
              </a:rPr>
              <a:t> match similar people in a dating </a:t>
            </a:r>
            <a:r>
              <a:rPr lang="en-US" sz="2400" dirty="0" smtClean="0">
                <a:latin typeface="+mn-lt"/>
              </a:rPr>
              <a:t>environment</a:t>
            </a:r>
            <a:endParaRPr kumimoji="0" lang="en-US" sz="24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Grp="1" noChangeArrowheads="1"/>
          </p:cNvSpPr>
          <p:nvPr>
            <p:ph type="title"/>
          </p:nvPr>
        </p:nvSpPr>
        <p:spPr>
          <a:xfrm>
            <a:off x="620712" y="2789237"/>
            <a:ext cx="9070975" cy="1262063"/>
          </a:xfrm>
          <a:ln/>
        </p:spPr>
        <p:txBody>
          <a:bodyPr tIns="36162"/>
          <a:lstStyle/>
          <a:p>
            <a:pPr algn="ct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dirty="0" smtClean="0"/>
              <a:t>The Plan</a:t>
            </a:r>
            <a:endParaRPr lang="en-US" dirty="0"/>
          </a:p>
        </p:txBody>
      </p:sp>
      <p:sp>
        <p:nvSpPr>
          <p:cNvPr id="20" name="Rectangle 2"/>
          <p:cNvSpPr txBox="1">
            <a:spLocks noChangeArrowheads="1"/>
          </p:cNvSpPr>
          <p:nvPr/>
        </p:nvSpPr>
        <p:spPr>
          <a:xfrm>
            <a:off x="544512" y="1341437"/>
            <a:ext cx="9070975" cy="4989513"/>
          </a:xfrm>
          <a:prstGeom prst="rect">
            <a:avLst/>
          </a:prstGeom>
          <a:ln/>
        </p:spPr>
        <p:txBody>
          <a:bodyPr/>
          <a:lstStyle/>
          <a:p>
            <a:pPr marL="431800" marR="0" lvl="0" indent="-323850" algn="l" defTabSz="914400" rtl="0" eaLnBrk="1" fontAlgn="auto" latinLnBrk="0" hangingPunct="1">
              <a:lnSpc>
                <a:spcPct val="100000"/>
              </a:lnSpc>
              <a:spcBef>
                <a:spcPts val="441"/>
              </a:spcBef>
              <a:spcAft>
                <a:spcPts val="0"/>
              </a:spcAft>
              <a:buClr>
                <a:srgbClr val="FFFF00"/>
              </a:buClr>
              <a:buSzPct val="45000"/>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pPr>
            <a:r>
              <a:rPr lang="en-US" sz="3000" dirty="0" smtClean="0">
                <a:latin typeface="+mn-lt"/>
              </a:rPr>
              <a:t>To be able to accurately identify a user based solely off their browsing history. </a:t>
            </a:r>
          </a:p>
          <a:p>
            <a:pPr marL="431800" marR="0" lvl="0" indent="-323850" algn="l" defTabSz="914400" rtl="0" eaLnBrk="1" fontAlgn="auto" latinLnBrk="0" hangingPunct="1">
              <a:lnSpc>
                <a:spcPct val="100000"/>
              </a:lnSpc>
              <a:spcBef>
                <a:spcPts val="441"/>
              </a:spcBef>
              <a:spcAft>
                <a:spcPts val="0"/>
              </a:spcAft>
              <a:buClr>
                <a:srgbClr val="FFFF00"/>
              </a:buClr>
              <a:buSzPct val="45000"/>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pPr>
            <a:endParaRPr lang="en-US" sz="3000" dirty="0">
              <a:latin typeface="+mn-lt"/>
            </a:endParaRPr>
          </a:p>
          <a:p>
            <a:pPr marL="431800" marR="0" lvl="0" indent="-323850" algn="l" defTabSz="914400" rtl="0" eaLnBrk="1" fontAlgn="auto" latinLnBrk="0" hangingPunct="1">
              <a:lnSpc>
                <a:spcPct val="100000"/>
              </a:lnSpc>
              <a:spcBef>
                <a:spcPts val="441"/>
              </a:spcBef>
              <a:spcAft>
                <a:spcPts val="0"/>
              </a:spcAft>
              <a:buClr>
                <a:srgbClr val="FFFF00"/>
              </a:buClr>
              <a:buSzPct val="45000"/>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pPr>
            <a:endParaRPr lang="en-US" sz="3000" dirty="0" smtClean="0">
              <a:latin typeface="+mn-lt"/>
            </a:endParaRPr>
          </a:p>
          <a:p>
            <a:pPr marL="431800" marR="0" lvl="0" indent="-323850" algn="l" defTabSz="914400" rtl="0" eaLnBrk="1" fontAlgn="auto" latinLnBrk="0" hangingPunct="1">
              <a:lnSpc>
                <a:spcPct val="100000"/>
              </a:lnSpc>
              <a:spcBef>
                <a:spcPts val="441"/>
              </a:spcBef>
              <a:spcAft>
                <a:spcPts val="0"/>
              </a:spcAft>
              <a:buClr>
                <a:srgbClr val="FFFF00"/>
              </a:buClr>
              <a:buSzPct val="4500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pPr>
            <a:endParaRPr lang="en-US" sz="3000" dirty="0">
              <a:latin typeface="+mn-lt"/>
            </a:endParaRPr>
          </a:p>
          <a:p>
            <a:pPr marL="431800" marR="0" lvl="0" indent="-323850" algn="l" defTabSz="914400" rtl="0" eaLnBrk="1" fontAlgn="auto" latinLnBrk="0" hangingPunct="1">
              <a:lnSpc>
                <a:spcPct val="100000"/>
              </a:lnSpc>
              <a:spcBef>
                <a:spcPts val="441"/>
              </a:spcBef>
              <a:spcAft>
                <a:spcPts val="0"/>
              </a:spcAft>
              <a:buClr>
                <a:srgbClr val="FFFF00"/>
              </a:buClr>
              <a:buSzPct val="45000"/>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pPr>
            <a:r>
              <a:rPr lang="en-US" sz="3000" dirty="0" smtClean="0">
                <a:latin typeface="+mn-lt"/>
              </a:rPr>
              <a:t>To utilize previously recorded browsing history to train a classifier to identify the user who created the new history </a:t>
            </a:r>
          </a:p>
          <a:p>
            <a:pPr marL="1174750" lvl="1" indent="-323850" defTabSz="914400" fontAlgn="auto" hangingPunct="1">
              <a:lnSpc>
                <a:spcPct val="100000"/>
              </a:lnSpc>
              <a:spcBef>
                <a:spcPts val="441"/>
              </a:spcBef>
              <a:spcAft>
                <a:spcPts val="0"/>
              </a:spcAft>
              <a:buClr>
                <a:srgbClr val="FFFF00"/>
              </a:buClr>
              <a:buSzPct val="45000"/>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kumimoji="0" lang="en-US" sz="3000" b="0" i="0" u="none" strike="noStrike" kern="1200" cap="none" spc="0" normalizeH="0" baseline="0" noProof="0" dirty="0">
              <a:ln>
                <a:noFill/>
              </a:ln>
              <a:solidFill>
                <a:schemeClr val="tx1"/>
              </a:solidFill>
              <a:effectLst/>
              <a:uLnTx/>
              <a:uFillTx/>
              <a:latin typeface="+mn-lt"/>
              <a:ea typeface="+mn-ea"/>
              <a:cs typeface="+mn-cs"/>
            </a:endParaRPr>
          </a:p>
        </p:txBody>
      </p:sp>
      <p:sp>
        <p:nvSpPr>
          <p:cNvPr id="22" name="Rectangle 1"/>
          <p:cNvSpPr txBox="1">
            <a:spLocks noChangeArrowheads="1"/>
          </p:cNvSpPr>
          <p:nvPr/>
        </p:nvSpPr>
        <p:spPr>
          <a:xfrm>
            <a:off x="620712" y="198437"/>
            <a:ext cx="9070975" cy="1262063"/>
          </a:xfrm>
          <a:prstGeom prst="rect">
            <a:avLst/>
          </a:prstGeom>
          <a:ln/>
        </p:spPr>
        <p:txBody>
          <a:bodyPr vert="horz" lIns="100794" tIns="36162" rIns="100794" bIns="50397" rtlCol="0" anchor="ctr">
            <a:normAutofit/>
            <a:scene3d>
              <a:camera prst="orthographicFront"/>
              <a:lightRig rig="soft" dir="t"/>
            </a:scene3d>
            <a:sp3d prstMaterial="softEdge">
              <a:bevelT w="25400" h="25400"/>
            </a:sp3d>
          </a:bodyPr>
          <a:lstStyle/>
          <a:p>
            <a:pPr marL="0" marR="0" lvl="0" indent="0" algn="ctr" defTabSz="914400" rtl="0" eaLnBrk="1" fontAlgn="auto" latinLnBrk="0" hangingPunct="1">
              <a:lnSpc>
                <a:spcPct val="100000"/>
              </a:lnSpc>
              <a:spcBef>
                <a:spcPct val="0"/>
              </a:spcBef>
              <a:spcAft>
                <a:spcPts val="0"/>
              </a:spcAft>
              <a:buClrTx/>
              <a:buSzTx/>
              <a:buFontTx/>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pPr>
            <a:r>
              <a:rPr kumimoji="0" lang="en-US" sz="45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mj-lt"/>
                <a:ea typeface="+mj-ea"/>
                <a:cs typeface="+mj-cs"/>
              </a:rPr>
              <a:t>The Goal</a:t>
            </a:r>
            <a:endParaRPr kumimoji="0" lang="en-US" sz="4500" b="1" i="0" u="none" strike="noStrike" kern="1200" cap="none" spc="0" normalizeH="0" baseline="0" noProof="0" dirty="0">
              <a:ln>
                <a:noFill/>
              </a:ln>
              <a:solidFill>
                <a:schemeClr val="tx2"/>
              </a:solidFill>
              <a:effectLst>
                <a:outerShdw blurRad="31750" dist="25400" dir="5400000" algn="tl" rotWithShape="0">
                  <a:srgbClr val="000000">
                    <a:alpha val="25000"/>
                  </a:srgbClr>
                </a:outerShdw>
              </a:effectLst>
              <a:uLnTx/>
              <a:uFillTx/>
              <a:latin typeface="+mj-lt"/>
              <a:ea typeface="+mj-ea"/>
              <a:cs typeface="+mj-cs"/>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The Motivation.</a:t>
            </a:r>
            <a:endParaRPr lang="en-US" dirty="0"/>
          </a:p>
        </p:txBody>
      </p:sp>
      <p:pic>
        <p:nvPicPr>
          <p:cNvPr id="4098" name="Picture 2"/>
          <p:cNvPicPr>
            <a:picLocks noChangeAspect="1" noChangeArrowheads="1"/>
          </p:cNvPicPr>
          <p:nvPr/>
        </p:nvPicPr>
        <p:blipFill>
          <a:blip r:embed="rId3" cstate="print"/>
          <a:srcRect/>
          <a:stretch>
            <a:fillRect/>
          </a:stretch>
        </p:blipFill>
        <p:spPr bwMode="auto">
          <a:xfrm>
            <a:off x="3016684" y="2238233"/>
            <a:ext cx="4066528" cy="3049896"/>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Grp="1" noChangeArrowheads="1"/>
          </p:cNvSpPr>
          <p:nvPr>
            <p:ph type="title"/>
          </p:nvPr>
        </p:nvSpPr>
        <p:spPr>
          <a:xfrm>
            <a:off x="503238" y="301625"/>
            <a:ext cx="9070975" cy="1262063"/>
          </a:xfrm>
          <a:ln/>
        </p:spPr>
        <p:txBody>
          <a:bodyPr tIns="36162"/>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dirty="0" smtClean="0"/>
              <a:t>Each History is Unique</a:t>
            </a:r>
            <a:endParaRPr lang="en-US" dirty="0"/>
          </a:p>
        </p:txBody>
      </p:sp>
      <p:sp>
        <p:nvSpPr>
          <p:cNvPr id="20" name="Rectangle 2"/>
          <p:cNvSpPr txBox="1">
            <a:spLocks noChangeArrowheads="1"/>
          </p:cNvSpPr>
          <p:nvPr/>
        </p:nvSpPr>
        <p:spPr>
          <a:xfrm>
            <a:off x="544512" y="1570037"/>
            <a:ext cx="9070975" cy="4989513"/>
          </a:xfrm>
          <a:prstGeom prst="rect">
            <a:avLst/>
          </a:prstGeom>
          <a:ln/>
        </p:spPr>
        <p:txBody>
          <a:bodyPr/>
          <a:lstStyle/>
          <a:p>
            <a:pPr marL="1174750" lvl="1" indent="-323850" defTabSz="914400" fontAlgn="auto" hangingPunct="1">
              <a:lnSpc>
                <a:spcPct val="100000"/>
              </a:lnSpc>
              <a:spcBef>
                <a:spcPts val="441"/>
              </a:spcBef>
              <a:spcAft>
                <a:spcPts val="0"/>
              </a:spcAft>
              <a:buClr>
                <a:srgbClr val="FFFF00"/>
              </a:buClr>
              <a:buSzPct val="45000"/>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kumimoji="0" lang="en-US" sz="3000" b="0" i="0" u="none" strike="noStrike" kern="1200" cap="none" spc="0" normalizeH="0" baseline="0" noProof="0" dirty="0">
              <a:ln>
                <a:noFill/>
              </a:ln>
              <a:solidFill>
                <a:schemeClr val="tx1"/>
              </a:solidFill>
              <a:effectLst/>
              <a:uLnTx/>
              <a:uFillTx/>
              <a:latin typeface="+mn-lt"/>
              <a:ea typeface="+mn-ea"/>
              <a:cs typeface="+mn-cs"/>
            </a:endParaRPr>
          </a:p>
        </p:txBody>
      </p:sp>
      <p:pic>
        <p:nvPicPr>
          <p:cNvPr id="4" name="Picture 8"/>
          <p:cNvPicPr>
            <a:picLocks noChangeAspect="1" noChangeArrowheads="1"/>
          </p:cNvPicPr>
          <p:nvPr/>
        </p:nvPicPr>
        <p:blipFill>
          <a:blip r:embed="rId3" cstate="print"/>
          <a:srcRect/>
          <a:stretch>
            <a:fillRect/>
          </a:stretch>
        </p:blipFill>
        <p:spPr bwMode="auto">
          <a:xfrm>
            <a:off x="1211263" y="1855651"/>
            <a:ext cx="7658099" cy="3981586"/>
          </a:xfrm>
          <a:prstGeom prst="rect">
            <a:avLst/>
          </a:prstGeom>
          <a:noFill/>
          <a:ln w="9525">
            <a:noFill/>
            <a:miter lim="800000"/>
            <a:headEnd/>
            <a:tailEnd/>
          </a:ln>
          <a:effectLst/>
        </p:spPr>
      </p:pic>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Makes </a:t>
            </a:r>
            <a:r>
              <a:rPr lang="en-US" dirty="0" smtClean="0"/>
              <a:t>E</a:t>
            </a:r>
            <a:r>
              <a:rPr lang="en-US" dirty="0" smtClean="0"/>
              <a:t>ach History Unique?  </a:t>
            </a:r>
            <a:endParaRPr lang="en-US" dirty="0"/>
          </a:p>
        </p:txBody>
      </p:sp>
      <p:sp>
        <p:nvSpPr>
          <p:cNvPr id="3" name="Rectangle 2"/>
          <p:cNvSpPr txBox="1">
            <a:spLocks noChangeArrowheads="1"/>
          </p:cNvSpPr>
          <p:nvPr/>
        </p:nvSpPr>
        <p:spPr>
          <a:xfrm>
            <a:off x="544512" y="1570037"/>
            <a:ext cx="9070975" cy="4989513"/>
          </a:xfrm>
          <a:prstGeom prst="rect">
            <a:avLst/>
          </a:prstGeom>
          <a:ln/>
        </p:spPr>
        <p:txBody>
          <a:bodyPr/>
          <a:lstStyle/>
          <a:p>
            <a:pPr marL="514350" indent="-514350">
              <a:buAutoNum type="arabicPeriod"/>
            </a:pPr>
            <a:r>
              <a:rPr lang="en-US" sz="3200" dirty="0" smtClean="0"/>
              <a:t>The </a:t>
            </a:r>
            <a:r>
              <a:rPr lang="en-US" sz="3200" dirty="0" smtClean="0"/>
              <a:t>websites that have been </a:t>
            </a:r>
            <a:r>
              <a:rPr lang="en-US" sz="3200" dirty="0" smtClean="0"/>
              <a:t>visited</a:t>
            </a:r>
          </a:p>
          <a:p>
            <a:pPr marL="514350" indent="-514350">
              <a:buAutoNum type="arabicPeriod"/>
            </a:pPr>
            <a:r>
              <a:rPr lang="en-US" sz="3200" dirty="0" smtClean="0"/>
              <a:t>The number of times each website  has been revisited</a:t>
            </a:r>
          </a:p>
          <a:p>
            <a:pPr marL="514350" indent="-514350">
              <a:buAutoNum type="arabicPeriod"/>
            </a:pPr>
            <a:r>
              <a:rPr lang="en-US" sz="3200" dirty="0" smtClean="0"/>
              <a:t>The order in which each website has been visited</a:t>
            </a:r>
            <a:endParaRPr lang="en-US" sz="3000" dirty="0" smtClean="0">
              <a:latin typeface="+mn-lt"/>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3" name="Straight Connector 32"/>
          <p:cNvCxnSpPr/>
          <p:nvPr/>
        </p:nvCxnSpPr>
        <p:spPr>
          <a:xfrm>
            <a:off x="2601912" y="4008437"/>
            <a:ext cx="762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flipH="1" flipV="1">
            <a:off x="2906712" y="3094037"/>
            <a:ext cx="304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5400000" flipH="1" flipV="1">
            <a:off x="3478212" y="3208337"/>
            <a:ext cx="5334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4337" name="Rectangle 1"/>
          <p:cNvSpPr>
            <a:spLocks noGrp="1" noChangeArrowheads="1"/>
          </p:cNvSpPr>
          <p:nvPr>
            <p:ph type="title"/>
          </p:nvPr>
        </p:nvSpPr>
        <p:spPr>
          <a:xfrm>
            <a:off x="503238" y="301625"/>
            <a:ext cx="9070975" cy="1262063"/>
          </a:xfrm>
          <a:ln/>
        </p:spPr>
        <p:txBody>
          <a:bodyPr tIns="36162">
            <a:normAutofit fontScale="90000"/>
          </a:bodyPr>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dirty="0" smtClean="0"/>
              <a:t>Representing Multiple Users Histories as a</a:t>
            </a:r>
            <a:r>
              <a:rPr lang="en-US" dirty="0" smtClean="0"/>
              <a:t> </a:t>
            </a:r>
            <a:r>
              <a:rPr lang="en-US" dirty="0" smtClean="0"/>
              <a:t>Dataset</a:t>
            </a:r>
            <a:endParaRPr lang="en-US" dirty="0"/>
          </a:p>
        </p:txBody>
      </p:sp>
      <p:pic>
        <p:nvPicPr>
          <p:cNvPr id="14338" name="Picture 2"/>
          <p:cNvPicPr>
            <a:picLocks noChangeAspect="1" noChangeArrowheads="1"/>
          </p:cNvPicPr>
          <p:nvPr/>
        </p:nvPicPr>
        <p:blipFill>
          <a:blip r:embed="rId3" cstate="print"/>
          <a:srcRect/>
          <a:stretch>
            <a:fillRect/>
          </a:stretch>
        </p:blipFill>
        <p:spPr bwMode="auto">
          <a:xfrm>
            <a:off x="3059112" y="3246437"/>
            <a:ext cx="6238875" cy="1643062"/>
          </a:xfrm>
          <a:prstGeom prst="rect">
            <a:avLst/>
          </a:prstGeom>
          <a:noFill/>
          <a:ln w="9525">
            <a:noFill/>
            <a:round/>
            <a:headEnd/>
            <a:tailEnd/>
          </a:ln>
          <a:effectLst/>
        </p:spPr>
      </p:pic>
      <p:cxnSp>
        <p:nvCxnSpPr>
          <p:cNvPr id="7" name="Straight Arrow Connector 6"/>
          <p:cNvCxnSpPr/>
          <p:nvPr/>
        </p:nvCxnSpPr>
        <p:spPr>
          <a:xfrm rot="5400000">
            <a:off x="2831306" y="2559843"/>
            <a:ext cx="1219200" cy="1588"/>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2144712" y="1570037"/>
            <a:ext cx="2685351" cy="607602"/>
          </a:xfrm>
          <a:prstGeom prst="rect">
            <a:avLst/>
          </a:prstGeom>
          <a:noFill/>
        </p:spPr>
        <p:txBody>
          <a:bodyPr wrap="none" rtlCol="0">
            <a:spAutoFit/>
          </a:bodyPr>
          <a:lstStyle/>
          <a:p>
            <a:pPr algn="ctr"/>
            <a:r>
              <a:rPr lang="en-US" dirty="0" smtClean="0"/>
              <a:t>Columns are “Attributes”</a:t>
            </a:r>
          </a:p>
          <a:p>
            <a:pPr algn="ctr"/>
            <a:r>
              <a:rPr lang="en-US" dirty="0" smtClean="0"/>
              <a:t>or “Predictors”</a:t>
            </a:r>
            <a:endParaRPr lang="en-US" dirty="0"/>
          </a:p>
        </p:txBody>
      </p:sp>
      <p:cxnSp>
        <p:nvCxnSpPr>
          <p:cNvPr id="12" name="Straight Arrow Connector 11"/>
          <p:cNvCxnSpPr/>
          <p:nvPr/>
        </p:nvCxnSpPr>
        <p:spPr>
          <a:xfrm>
            <a:off x="1763712" y="3856037"/>
            <a:ext cx="1143000" cy="1588"/>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315912" y="3551237"/>
            <a:ext cx="1330814" cy="607602"/>
          </a:xfrm>
          <a:prstGeom prst="rect">
            <a:avLst/>
          </a:prstGeom>
          <a:noFill/>
        </p:spPr>
        <p:txBody>
          <a:bodyPr wrap="none" rtlCol="0">
            <a:spAutoFit/>
          </a:bodyPr>
          <a:lstStyle/>
          <a:p>
            <a:pPr algn="ctr"/>
            <a:r>
              <a:rPr lang="en-US" dirty="0" smtClean="0"/>
              <a:t>Rows are</a:t>
            </a:r>
          </a:p>
          <a:p>
            <a:pPr algn="ctr"/>
            <a:r>
              <a:rPr lang="en-US" dirty="0" smtClean="0"/>
              <a:t>“Instances”</a:t>
            </a:r>
            <a:endParaRPr lang="en-US" dirty="0"/>
          </a:p>
        </p:txBody>
      </p:sp>
      <p:cxnSp>
        <p:nvCxnSpPr>
          <p:cNvPr id="15" name="Straight Arrow Connector 14"/>
          <p:cNvCxnSpPr/>
          <p:nvPr/>
        </p:nvCxnSpPr>
        <p:spPr>
          <a:xfrm rot="5400000">
            <a:off x="8503839" y="2676128"/>
            <a:ext cx="840582" cy="1588"/>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7933883" y="1417637"/>
            <a:ext cx="2146742" cy="865237"/>
          </a:xfrm>
          <a:prstGeom prst="rect">
            <a:avLst/>
          </a:prstGeom>
          <a:noFill/>
        </p:spPr>
        <p:txBody>
          <a:bodyPr wrap="none" rtlCol="0">
            <a:spAutoFit/>
          </a:bodyPr>
          <a:lstStyle/>
          <a:p>
            <a:pPr algn="ctr"/>
            <a:r>
              <a:rPr lang="en-US" dirty="0" smtClean="0"/>
              <a:t>Last Column is </a:t>
            </a:r>
          </a:p>
          <a:p>
            <a:pPr algn="ctr"/>
            <a:r>
              <a:rPr lang="en-US" dirty="0" smtClean="0"/>
              <a:t> usually the “Class”</a:t>
            </a:r>
          </a:p>
          <a:p>
            <a:pPr algn="ctr"/>
            <a:r>
              <a:rPr lang="en-US" dirty="0" smtClean="0"/>
              <a:t>or “Target”</a:t>
            </a:r>
          </a:p>
        </p:txBody>
      </p:sp>
      <p:cxnSp>
        <p:nvCxnSpPr>
          <p:cNvPr id="29" name="Straight Connector 28"/>
          <p:cNvCxnSpPr/>
          <p:nvPr/>
        </p:nvCxnSpPr>
        <p:spPr>
          <a:xfrm rot="10800000">
            <a:off x="2601912" y="3627437"/>
            <a:ext cx="4572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p:nvPr/>
        </p:nvCxnSpPr>
        <p:spPr>
          <a:xfrm rot="5400000" flipH="1" flipV="1">
            <a:off x="3669506" y="5226843"/>
            <a:ext cx="762000" cy="1588"/>
          </a:xfrm>
          <a:prstGeom prst="straightConnector1">
            <a:avLst/>
          </a:prstGeom>
          <a:ln w="38100">
            <a:solidFill>
              <a:schemeClr val="tx1"/>
            </a:solidFill>
            <a:tailEnd type="arrow"/>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36" name="TextBox 35"/>
          <p:cNvSpPr txBox="1"/>
          <p:nvPr/>
        </p:nvSpPr>
        <p:spPr>
          <a:xfrm>
            <a:off x="2754312" y="5761037"/>
            <a:ext cx="2552815" cy="607602"/>
          </a:xfrm>
          <a:prstGeom prst="rect">
            <a:avLst/>
          </a:prstGeom>
          <a:noFill/>
        </p:spPr>
        <p:txBody>
          <a:bodyPr wrap="none" rtlCol="0">
            <a:spAutoFit/>
          </a:bodyPr>
          <a:lstStyle/>
          <a:p>
            <a:pPr algn="ctr"/>
            <a:r>
              <a:rPr lang="en-US" dirty="0" smtClean="0"/>
              <a:t>Attribute Values can be</a:t>
            </a:r>
          </a:p>
          <a:p>
            <a:pPr algn="ctr"/>
            <a:r>
              <a:rPr lang="en-US" dirty="0" smtClean="0"/>
              <a:t>Nominal or Numerical</a:t>
            </a:r>
            <a:endParaRPr lang="en-US"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Grp="1" noChangeArrowheads="1"/>
          </p:cNvSpPr>
          <p:nvPr>
            <p:ph type="title"/>
          </p:nvPr>
        </p:nvSpPr>
        <p:spPr>
          <a:xfrm>
            <a:off x="503238" y="301625"/>
            <a:ext cx="9070975" cy="1262063"/>
          </a:xfrm>
          <a:ln/>
        </p:spPr>
        <p:txBody>
          <a:bodyPr tIns="36162">
            <a:normAutofit fontScale="90000"/>
          </a:bodyPr>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dirty="0" smtClean="0"/>
              <a:t>Using the dataset to represent the history’s uniqueness</a:t>
            </a:r>
            <a:endParaRPr lang="en-US" dirty="0"/>
          </a:p>
        </p:txBody>
      </p:sp>
      <p:sp>
        <p:nvSpPr>
          <p:cNvPr id="20" name="Rectangle 2"/>
          <p:cNvSpPr txBox="1">
            <a:spLocks noChangeArrowheads="1"/>
          </p:cNvSpPr>
          <p:nvPr/>
        </p:nvSpPr>
        <p:spPr>
          <a:xfrm>
            <a:off x="544512" y="1570037"/>
            <a:ext cx="9070975" cy="4989513"/>
          </a:xfrm>
          <a:prstGeom prst="rect">
            <a:avLst/>
          </a:prstGeom>
          <a:ln/>
        </p:spPr>
        <p:txBody>
          <a:bodyPr/>
          <a:lstStyle/>
          <a:p>
            <a:pPr marL="431800" indent="-323850" defTabSz="914400" fontAlgn="auto" hangingPunct="1">
              <a:lnSpc>
                <a:spcPct val="100000"/>
              </a:lnSpc>
              <a:spcBef>
                <a:spcPts val="441"/>
              </a:spcBef>
              <a:spcAft>
                <a:spcPts val="0"/>
              </a:spcAft>
              <a:buClr>
                <a:srgbClr val="FFFF00"/>
              </a:buClr>
              <a:buSzPct val="45000"/>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en-US" sz="3000" dirty="0" smtClean="0">
              <a:latin typeface="+mn-lt"/>
            </a:endParaRPr>
          </a:p>
        </p:txBody>
      </p:sp>
      <p:sp>
        <p:nvSpPr>
          <p:cNvPr id="4" name="Rectangle 2"/>
          <p:cNvSpPr txBox="1">
            <a:spLocks noChangeArrowheads="1"/>
          </p:cNvSpPr>
          <p:nvPr/>
        </p:nvSpPr>
        <p:spPr>
          <a:xfrm>
            <a:off x="696912" y="1722437"/>
            <a:ext cx="9070975" cy="4989513"/>
          </a:xfrm>
          <a:prstGeom prst="rect">
            <a:avLst/>
          </a:prstGeom>
          <a:ln/>
        </p:spPr>
        <p:txBody>
          <a:bodyPr/>
          <a:lstStyle/>
          <a:p>
            <a:pPr marL="431800" marR="0" lvl="0" indent="-323850" algn="l" defTabSz="914400" rtl="0" eaLnBrk="1" fontAlgn="auto" latinLnBrk="0" hangingPunct="1">
              <a:lnSpc>
                <a:spcPct val="100000"/>
              </a:lnSpc>
              <a:spcBef>
                <a:spcPts val="441"/>
              </a:spcBef>
              <a:spcAft>
                <a:spcPts val="0"/>
              </a:spcAft>
              <a:buClr>
                <a:srgbClr val="FFFF00"/>
              </a:buClr>
              <a:buSzPct val="45000"/>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pPr>
            <a:endParaRPr lang="en-US" sz="3000" dirty="0" smtClean="0">
              <a:latin typeface="+mn-lt"/>
            </a:endParaRPr>
          </a:p>
          <a:p>
            <a:pPr marL="1174750" lvl="1" indent="-323850" defTabSz="914400" fontAlgn="auto" hangingPunct="1">
              <a:lnSpc>
                <a:spcPct val="100000"/>
              </a:lnSpc>
              <a:spcBef>
                <a:spcPts val="441"/>
              </a:spcBef>
              <a:spcAft>
                <a:spcPts val="0"/>
              </a:spcAft>
              <a:buClr>
                <a:srgbClr val="FFFF00"/>
              </a:buClr>
              <a:buSzPct val="45000"/>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kumimoji="0" lang="en-US" sz="3000" b="0" i="0" u="none" strike="noStrike" kern="1200" cap="none" spc="0" normalizeH="0" baseline="0" noProof="0" dirty="0">
              <a:ln>
                <a:noFill/>
              </a:ln>
              <a:solidFill>
                <a:schemeClr val="tx1"/>
              </a:solidFill>
              <a:effectLst/>
              <a:uLnTx/>
              <a:uFillTx/>
              <a:latin typeface="+mn-lt"/>
            </a:endParaRPr>
          </a:p>
        </p:txBody>
      </p:sp>
      <p:sp>
        <p:nvSpPr>
          <p:cNvPr id="5" name="Rectangle 2"/>
          <p:cNvSpPr txBox="1">
            <a:spLocks noChangeArrowheads="1"/>
          </p:cNvSpPr>
          <p:nvPr/>
        </p:nvSpPr>
        <p:spPr>
          <a:xfrm>
            <a:off x="544512" y="1798637"/>
            <a:ext cx="9070975" cy="4989513"/>
          </a:xfrm>
          <a:prstGeom prst="rect">
            <a:avLst/>
          </a:prstGeom>
          <a:ln/>
        </p:spPr>
        <p:txBody>
          <a:bodyPr/>
          <a:lstStyle/>
          <a:p>
            <a:pPr marL="431800" marR="0" lvl="0" indent="-323850" algn="l" defTabSz="914400" rtl="0" eaLnBrk="1" fontAlgn="auto" latinLnBrk="0" hangingPunct="1">
              <a:lnSpc>
                <a:spcPct val="100000"/>
              </a:lnSpc>
              <a:spcBef>
                <a:spcPts val="441"/>
              </a:spcBef>
              <a:spcAft>
                <a:spcPts val="0"/>
              </a:spcAft>
              <a:buClr>
                <a:srgbClr val="FFFF00"/>
              </a:buClr>
              <a:buSzPct val="45000"/>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pPr>
            <a:r>
              <a:rPr lang="en-US" sz="3000" dirty="0" smtClean="0">
                <a:latin typeface="+mn-lt"/>
              </a:rPr>
              <a:t>Every webpage visited already represented</a:t>
            </a:r>
          </a:p>
          <a:p>
            <a:pPr marL="431800" marR="0" lvl="0" indent="-323850" algn="l" defTabSz="914400" rtl="0" eaLnBrk="1" fontAlgn="auto" latinLnBrk="0" hangingPunct="1">
              <a:lnSpc>
                <a:spcPct val="100000"/>
              </a:lnSpc>
              <a:spcBef>
                <a:spcPts val="441"/>
              </a:spcBef>
              <a:spcAft>
                <a:spcPts val="0"/>
              </a:spcAft>
              <a:buClr>
                <a:srgbClr val="FFFF00"/>
              </a:buClr>
              <a:buSzPct val="45000"/>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pPr>
            <a:endParaRPr lang="en-US" sz="3000" dirty="0" smtClean="0">
              <a:latin typeface="+mn-lt"/>
            </a:endParaRPr>
          </a:p>
          <a:p>
            <a:pPr marL="431800" marR="0" lvl="0" indent="-323850" algn="l" defTabSz="914400" rtl="0" eaLnBrk="1" fontAlgn="auto" latinLnBrk="0" hangingPunct="1">
              <a:lnSpc>
                <a:spcPct val="100000"/>
              </a:lnSpc>
              <a:spcBef>
                <a:spcPts val="441"/>
              </a:spcBef>
              <a:spcAft>
                <a:spcPts val="0"/>
              </a:spcAft>
              <a:buClr>
                <a:srgbClr val="FFFF00"/>
              </a:buClr>
              <a:buSzPct val="45000"/>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pPr>
            <a:endParaRPr lang="en-US" sz="3000" dirty="0" smtClean="0">
              <a:latin typeface="+mn-lt"/>
            </a:endParaRPr>
          </a:p>
          <a:p>
            <a:pPr marL="431800" marR="0" lvl="0" indent="-323850" algn="l" defTabSz="914400" rtl="0" eaLnBrk="1" fontAlgn="auto" latinLnBrk="0" hangingPunct="1">
              <a:lnSpc>
                <a:spcPct val="100000"/>
              </a:lnSpc>
              <a:spcBef>
                <a:spcPts val="441"/>
              </a:spcBef>
              <a:spcAft>
                <a:spcPts val="0"/>
              </a:spcAft>
              <a:buClr>
                <a:srgbClr val="FFFF00"/>
              </a:buClr>
              <a:buSzPct val="45000"/>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pPr>
            <a:endParaRPr lang="en-US" sz="3000" dirty="0" smtClean="0">
              <a:latin typeface="+mn-lt"/>
            </a:endParaRPr>
          </a:p>
          <a:p>
            <a:pPr marL="431800" marR="0" lvl="0" indent="-323850" algn="l" defTabSz="914400" rtl="0" eaLnBrk="1" fontAlgn="auto" latinLnBrk="0" hangingPunct="1">
              <a:lnSpc>
                <a:spcPct val="100000"/>
              </a:lnSpc>
              <a:spcBef>
                <a:spcPts val="441"/>
              </a:spcBef>
              <a:spcAft>
                <a:spcPts val="0"/>
              </a:spcAft>
              <a:buClr>
                <a:srgbClr val="FFFF00"/>
              </a:buClr>
              <a:buSzPct val="45000"/>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pPr>
            <a:endParaRPr lang="en-US" sz="3000" dirty="0" smtClean="0">
              <a:latin typeface="+mn-lt"/>
            </a:endParaRPr>
          </a:p>
          <a:p>
            <a:pPr marL="431800" marR="0" lvl="0" indent="-323850" algn="l" defTabSz="914400" rtl="0" eaLnBrk="1" fontAlgn="auto" latinLnBrk="0" hangingPunct="1">
              <a:lnSpc>
                <a:spcPct val="100000"/>
              </a:lnSpc>
              <a:spcBef>
                <a:spcPts val="441"/>
              </a:spcBef>
              <a:spcAft>
                <a:spcPts val="0"/>
              </a:spcAft>
              <a:buClr>
                <a:srgbClr val="FFFF00"/>
              </a:buClr>
              <a:buSzPct val="45000"/>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pPr>
            <a:r>
              <a:rPr lang="en-US" sz="3000" dirty="0" smtClean="0">
                <a:latin typeface="+mn-lt"/>
              </a:rPr>
              <a:t>To Represent revisiting a website</a:t>
            </a:r>
            <a:endParaRPr lang="en-US" sz="3000" dirty="0" smtClean="0">
              <a:latin typeface="+mn-lt"/>
            </a:endParaRPr>
          </a:p>
        </p:txBody>
      </p:sp>
      <p:pic>
        <p:nvPicPr>
          <p:cNvPr id="1026" name="Picture 2"/>
          <p:cNvPicPr>
            <a:picLocks noChangeAspect="1" noChangeArrowheads="1"/>
          </p:cNvPicPr>
          <p:nvPr/>
        </p:nvPicPr>
        <p:blipFill>
          <a:blip r:embed="rId3" cstate="print"/>
          <a:srcRect/>
          <a:stretch>
            <a:fillRect/>
          </a:stretch>
        </p:blipFill>
        <p:spPr bwMode="auto">
          <a:xfrm>
            <a:off x="1306512" y="2713037"/>
            <a:ext cx="7578593" cy="1428751"/>
          </a:xfrm>
          <a:prstGeom prst="rect">
            <a:avLst/>
          </a:prstGeom>
          <a:noFill/>
          <a:ln w="9525">
            <a:noFill/>
            <a:miter lim="800000"/>
            <a:headEnd/>
            <a:tailEnd/>
          </a:ln>
          <a:effectLst/>
        </p:spPr>
      </p:pic>
      <p:pic>
        <p:nvPicPr>
          <p:cNvPr id="1027" name="Picture 3"/>
          <p:cNvPicPr>
            <a:picLocks noChangeAspect="1" noChangeArrowheads="1"/>
          </p:cNvPicPr>
          <p:nvPr/>
        </p:nvPicPr>
        <p:blipFill>
          <a:blip r:embed="rId4" cstate="print"/>
          <a:srcRect/>
          <a:stretch>
            <a:fillRect/>
          </a:stretch>
        </p:blipFill>
        <p:spPr bwMode="auto">
          <a:xfrm>
            <a:off x="1001712" y="5227637"/>
            <a:ext cx="8164513" cy="966215"/>
          </a:xfrm>
          <a:prstGeom prst="rect">
            <a:avLst/>
          </a:prstGeom>
          <a:noFill/>
          <a:ln w="9525">
            <a:noFill/>
            <a:miter lim="800000"/>
            <a:headEnd/>
            <a:tailEnd/>
          </a:ln>
          <a:effectLst/>
        </p:spPr>
      </p:pic>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Grp="1" noChangeArrowheads="1"/>
          </p:cNvSpPr>
          <p:nvPr>
            <p:ph type="title"/>
          </p:nvPr>
        </p:nvSpPr>
        <p:spPr>
          <a:xfrm>
            <a:off x="163512" y="0"/>
            <a:ext cx="9753600" cy="1262063"/>
          </a:xfrm>
          <a:ln/>
        </p:spPr>
        <p:txBody>
          <a:bodyPr tIns="36162">
            <a:normAutofit/>
          </a:bodyPr>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sz="4000" dirty="0" smtClean="0"/>
              <a:t>Representing Order within the Dataset</a:t>
            </a:r>
            <a:endParaRPr lang="en-US" sz="4000" dirty="0"/>
          </a:p>
        </p:txBody>
      </p:sp>
      <p:sp>
        <p:nvSpPr>
          <p:cNvPr id="20" name="Rectangle 2"/>
          <p:cNvSpPr txBox="1">
            <a:spLocks noChangeArrowheads="1"/>
          </p:cNvSpPr>
          <p:nvPr/>
        </p:nvSpPr>
        <p:spPr>
          <a:xfrm>
            <a:off x="315912" y="1265237"/>
            <a:ext cx="9525000" cy="4953000"/>
          </a:xfrm>
          <a:prstGeom prst="rect">
            <a:avLst/>
          </a:prstGeom>
          <a:ln/>
        </p:spPr>
        <p:txBody>
          <a:bodyPr/>
          <a:lstStyle/>
          <a:p>
            <a:pPr marL="431800" indent="-323850" defTabSz="914400" fontAlgn="auto" hangingPunct="1">
              <a:lnSpc>
                <a:spcPct val="100000"/>
              </a:lnSpc>
              <a:spcBef>
                <a:spcPts val="441"/>
              </a:spcBef>
              <a:spcAft>
                <a:spcPts val="0"/>
              </a:spcAft>
              <a:buClr>
                <a:srgbClr val="FFFF00"/>
              </a:buClr>
              <a:buSzPct val="45000"/>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sz="2800" dirty="0" smtClean="0">
                <a:latin typeface="+mn-lt"/>
              </a:rPr>
              <a:t>Use N-grams</a:t>
            </a:r>
            <a:endParaRPr lang="en-US" sz="2800" dirty="0" smtClean="0">
              <a:latin typeface="+mn-lt"/>
            </a:endParaRPr>
          </a:p>
        </p:txBody>
      </p:sp>
      <p:pic>
        <p:nvPicPr>
          <p:cNvPr id="2050" name="Picture 2"/>
          <p:cNvPicPr>
            <a:picLocks noChangeAspect="1" noChangeArrowheads="1"/>
          </p:cNvPicPr>
          <p:nvPr/>
        </p:nvPicPr>
        <p:blipFill>
          <a:blip r:embed="rId3" cstate="print"/>
          <a:srcRect/>
          <a:stretch>
            <a:fillRect/>
          </a:stretch>
        </p:blipFill>
        <p:spPr bwMode="auto">
          <a:xfrm>
            <a:off x="696912" y="1874837"/>
            <a:ext cx="8956675" cy="2667000"/>
          </a:xfrm>
          <a:prstGeom prst="rect">
            <a:avLst/>
          </a:prstGeom>
          <a:noFill/>
          <a:ln w="9525">
            <a:noFill/>
            <a:miter lim="800000"/>
            <a:headEnd/>
            <a:tailEnd/>
          </a:ln>
          <a:effectLst/>
        </p:spPr>
      </p:pic>
      <p:sp>
        <p:nvSpPr>
          <p:cNvPr id="10" name="TextBox 9"/>
          <p:cNvSpPr txBox="1"/>
          <p:nvPr/>
        </p:nvSpPr>
        <p:spPr>
          <a:xfrm>
            <a:off x="1062001" y="4886443"/>
            <a:ext cx="4232762" cy="607602"/>
          </a:xfrm>
          <a:prstGeom prst="rect">
            <a:avLst/>
          </a:prstGeom>
          <a:solidFill>
            <a:schemeClr val="tx1"/>
          </a:solidFill>
        </p:spPr>
        <p:txBody>
          <a:bodyPr wrap="none" rtlCol="0">
            <a:spAutoFit/>
          </a:bodyPr>
          <a:lstStyle/>
          <a:p>
            <a:r>
              <a:rPr lang="en-US" dirty="0" smtClean="0">
                <a:solidFill>
                  <a:schemeClr val="bg1"/>
                </a:solidFill>
              </a:rPr>
              <a:t>Tri-gram:</a:t>
            </a:r>
            <a:r>
              <a:rPr lang="en-US" dirty="0" smtClean="0">
                <a:solidFill>
                  <a:schemeClr val="bg1"/>
                </a:solidFill>
              </a:rPr>
              <a:t>	</a:t>
            </a:r>
            <a:r>
              <a:rPr lang="en-US" dirty="0" smtClean="0">
                <a:solidFill>
                  <a:schemeClr val="bg1"/>
                </a:solidFill>
              </a:rPr>
              <a:t>	[</a:t>
            </a:r>
            <a:r>
              <a:rPr lang="en-US" dirty="0" smtClean="0">
                <a:solidFill>
                  <a:srgbClr val="FF0000"/>
                </a:solidFill>
              </a:rPr>
              <a:t>Site9</a:t>
            </a:r>
            <a:r>
              <a:rPr lang="en-US" dirty="0" smtClean="0">
                <a:solidFill>
                  <a:schemeClr val="bg1"/>
                </a:solidFill>
              </a:rPr>
              <a:t>, </a:t>
            </a:r>
            <a:r>
              <a:rPr lang="en-US" dirty="0" smtClean="0">
                <a:solidFill>
                  <a:srgbClr val="00B0F0"/>
                </a:solidFill>
              </a:rPr>
              <a:t>Site10</a:t>
            </a:r>
            <a:r>
              <a:rPr lang="en-US" dirty="0" smtClean="0">
                <a:solidFill>
                  <a:schemeClr val="bg1"/>
                </a:solidFill>
              </a:rPr>
              <a:t>, </a:t>
            </a:r>
            <a:r>
              <a:rPr lang="en-US" dirty="0" smtClean="0">
                <a:solidFill>
                  <a:srgbClr val="FF00FF"/>
                </a:solidFill>
              </a:rPr>
              <a:t>Site11</a:t>
            </a:r>
            <a:r>
              <a:rPr lang="en-US" dirty="0" smtClean="0">
                <a:solidFill>
                  <a:schemeClr val="bg1"/>
                </a:solidFill>
              </a:rPr>
              <a:t>]</a:t>
            </a:r>
          </a:p>
          <a:p>
            <a:r>
              <a:rPr lang="en-US" dirty="0" smtClean="0">
                <a:solidFill>
                  <a:schemeClr val="bg1"/>
                </a:solidFill>
              </a:rPr>
              <a:t>1skip Bi-gram:	[</a:t>
            </a:r>
            <a:r>
              <a:rPr lang="en-US" dirty="0" smtClean="0">
                <a:solidFill>
                  <a:srgbClr val="FF0000"/>
                </a:solidFill>
              </a:rPr>
              <a:t>Site9</a:t>
            </a:r>
            <a:r>
              <a:rPr lang="en-US" dirty="0" smtClean="0">
                <a:solidFill>
                  <a:schemeClr val="bg1"/>
                </a:solidFill>
              </a:rPr>
              <a:t>, </a:t>
            </a:r>
            <a:r>
              <a:rPr lang="en-US" dirty="0" smtClean="0">
                <a:solidFill>
                  <a:srgbClr val="FF00FF"/>
                </a:solidFill>
              </a:rPr>
              <a:t>Site11</a:t>
            </a:r>
            <a:r>
              <a:rPr lang="en-US" dirty="0" smtClean="0">
                <a:solidFill>
                  <a:schemeClr val="bg1"/>
                </a:solidFill>
              </a:rPr>
              <a:t>]</a:t>
            </a:r>
            <a:endParaRPr lang="en-US" dirty="0">
              <a:solidFill>
                <a:schemeClr val="bg1"/>
              </a:solidFill>
            </a:endParaRPr>
          </a:p>
        </p:txBody>
      </p:sp>
      <p:pic>
        <p:nvPicPr>
          <p:cNvPr id="2051" name="Picture 3"/>
          <p:cNvPicPr>
            <a:picLocks noChangeAspect="1" noChangeArrowheads="1"/>
          </p:cNvPicPr>
          <p:nvPr/>
        </p:nvPicPr>
        <p:blipFill>
          <a:blip r:embed="rId4" cstate="print"/>
          <a:srcRect/>
          <a:stretch>
            <a:fillRect/>
          </a:stretch>
        </p:blipFill>
        <p:spPr bwMode="auto">
          <a:xfrm>
            <a:off x="5589636" y="4884171"/>
            <a:ext cx="4101193" cy="628650"/>
          </a:xfrm>
          <a:prstGeom prst="rect">
            <a:avLst/>
          </a:prstGeom>
          <a:noFill/>
          <a:ln w="9525">
            <a:noFill/>
            <a:miter lim="800000"/>
            <a:headEnd/>
            <a:tailEnd/>
          </a:ln>
          <a:effectLst/>
        </p:spPr>
      </p:pic>
      <p:sp>
        <p:nvSpPr>
          <p:cNvPr id="22" name="Rectangle 21"/>
          <p:cNvSpPr/>
          <p:nvPr/>
        </p:nvSpPr>
        <p:spPr>
          <a:xfrm>
            <a:off x="2830512" y="4008437"/>
            <a:ext cx="2514600" cy="152400"/>
          </a:xfrm>
          <a:prstGeom prst="rect">
            <a:avLst/>
          </a:prstGeom>
          <a:noFill/>
          <a:ln w="63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p:cNvSpPr/>
          <p:nvPr/>
        </p:nvSpPr>
        <p:spPr>
          <a:xfrm>
            <a:off x="2830512" y="4174485"/>
            <a:ext cx="1752600" cy="152400"/>
          </a:xfrm>
          <a:prstGeom prst="rect">
            <a:avLst/>
          </a:prstGeom>
          <a:noFill/>
          <a:ln w="952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p:cNvSpPr/>
          <p:nvPr/>
        </p:nvSpPr>
        <p:spPr>
          <a:xfrm>
            <a:off x="2838734" y="4339988"/>
            <a:ext cx="2019869" cy="163773"/>
          </a:xfrm>
          <a:prstGeom prst="rect">
            <a:avLst/>
          </a:prstGeom>
          <a:noFill/>
          <a:ln w="6350">
            <a:solidFill>
              <a:srgbClr val="FF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6" name="Straight Arrow Connector 25"/>
          <p:cNvCxnSpPr/>
          <p:nvPr/>
        </p:nvCxnSpPr>
        <p:spPr>
          <a:xfrm rot="16200000" flipH="1">
            <a:off x="2920621" y="4558352"/>
            <a:ext cx="805218" cy="13648"/>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rot="16200000" flipH="1">
            <a:off x="3719018" y="4647062"/>
            <a:ext cx="614149" cy="1588"/>
          </a:xfrm>
          <a:prstGeom prst="straightConnector1">
            <a:avLst/>
          </a:prstGeom>
          <a:ln w="28575">
            <a:solidFill>
              <a:srgbClr val="00B0F0"/>
            </a:solidFill>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rot="5400000">
            <a:off x="4497731" y="4715302"/>
            <a:ext cx="422290" cy="796"/>
          </a:xfrm>
          <a:prstGeom prst="straightConnector1">
            <a:avLst/>
          </a:prstGeom>
          <a:ln w="28575">
            <a:solidFill>
              <a:srgbClr val="FF00FF"/>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Grp="1" noChangeArrowheads="1"/>
          </p:cNvSpPr>
          <p:nvPr>
            <p:ph type="title"/>
          </p:nvPr>
        </p:nvSpPr>
        <p:spPr>
          <a:xfrm>
            <a:off x="468312" y="0"/>
            <a:ext cx="9070975" cy="1262063"/>
          </a:xfrm>
          <a:ln/>
        </p:spPr>
        <p:txBody>
          <a:bodyPr tIns="36162">
            <a:normAutofit fontScale="90000"/>
          </a:bodyPr>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dirty="0" smtClean="0"/>
              <a:t>How N-grams change the Dataset</a:t>
            </a:r>
            <a:endParaRPr lang="en-US" dirty="0"/>
          </a:p>
        </p:txBody>
      </p:sp>
      <p:sp>
        <p:nvSpPr>
          <p:cNvPr id="20" name="Rectangle 2"/>
          <p:cNvSpPr txBox="1">
            <a:spLocks noChangeArrowheads="1"/>
          </p:cNvSpPr>
          <p:nvPr/>
        </p:nvSpPr>
        <p:spPr>
          <a:xfrm>
            <a:off x="315912" y="1265237"/>
            <a:ext cx="9525000" cy="4953000"/>
          </a:xfrm>
          <a:prstGeom prst="rect">
            <a:avLst/>
          </a:prstGeom>
          <a:ln/>
        </p:spPr>
        <p:txBody>
          <a:bodyPr/>
          <a:lstStyle/>
          <a:p>
            <a:pPr marL="431800" indent="-323850" defTabSz="914400" fontAlgn="auto" hangingPunct="1">
              <a:lnSpc>
                <a:spcPct val="100000"/>
              </a:lnSpc>
              <a:spcBef>
                <a:spcPts val="441"/>
              </a:spcBef>
              <a:spcAft>
                <a:spcPts val="0"/>
              </a:spcAft>
              <a:buClr>
                <a:srgbClr val="FFFF00"/>
              </a:buClr>
              <a:buSzPct val="45000"/>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en-US" sz="2800" dirty="0" smtClean="0">
              <a:latin typeface="+mn-lt"/>
            </a:endParaRPr>
          </a:p>
        </p:txBody>
      </p:sp>
      <p:pic>
        <p:nvPicPr>
          <p:cNvPr id="5" name="Picture 5"/>
          <p:cNvPicPr>
            <a:picLocks noChangeAspect="1" noChangeArrowheads="1"/>
          </p:cNvPicPr>
          <p:nvPr/>
        </p:nvPicPr>
        <p:blipFill>
          <a:blip r:embed="rId3" cstate="print"/>
          <a:srcRect/>
          <a:stretch>
            <a:fillRect/>
          </a:stretch>
        </p:blipFill>
        <p:spPr bwMode="auto">
          <a:xfrm>
            <a:off x="2471044" y="1646237"/>
            <a:ext cx="5138536" cy="4494765"/>
          </a:xfrm>
          <a:prstGeom prst="rect">
            <a:avLst/>
          </a:prstGeom>
          <a:noFill/>
          <a:ln w="9525">
            <a:noFill/>
            <a:round/>
            <a:headEnd/>
            <a:tailEnd/>
          </a:ln>
          <a:effectLst/>
        </p:spPr>
      </p:pic>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1716</TotalTime>
  <Words>745</Words>
  <Application>Microsoft Macintosh PowerPoint</Application>
  <PresentationFormat>Custom</PresentationFormat>
  <Paragraphs>105</Paragraphs>
  <Slides>14</Slides>
  <Notes>14</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Concourse</vt:lpstr>
      <vt:lpstr>A Digital Fingerprint  By Stephen Santise  Advisor Prof. Aaron G. Cass </vt:lpstr>
      <vt:lpstr>The Plan</vt:lpstr>
      <vt:lpstr>The Motivation.</vt:lpstr>
      <vt:lpstr>Each History is Unique</vt:lpstr>
      <vt:lpstr>What Makes Each History Unique?  </vt:lpstr>
      <vt:lpstr>Representing Multiple Users Histories as a Dataset</vt:lpstr>
      <vt:lpstr>Using the dataset to represent the history’s uniqueness</vt:lpstr>
      <vt:lpstr>Representing Order within the Dataset</vt:lpstr>
      <vt:lpstr>How N-grams change the Dataset</vt:lpstr>
      <vt:lpstr>Using the Created Datasets</vt:lpstr>
      <vt:lpstr>The Difference Between Classification and Identification</vt:lpstr>
      <vt:lpstr>Experiment</vt:lpstr>
      <vt:lpstr>Experiment</vt:lpstr>
      <vt:lpstr>Future Work</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Steve</dc:creator>
  <cp:lastModifiedBy>Steve</cp:lastModifiedBy>
  <cp:revision>58</cp:revision>
  <cp:lastPrinted>1601-01-01T00:00:00Z</cp:lastPrinted>
  <dcterms:created xsi:type="dcterms:W3CDTF">2012-02-23T22:14:56Z</dcterms:created>
  <dcterms:modified xsi:type="dcterms:W3CDTF">2012-02-25T09:17:59Z</dcterms:modified>
</cp:coreProperties>
</file>